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jpeg" ContentType="image/jpe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docx" ContentType="application/vnd.openxmlformats-officedocument.wordprocessingml.document"/>
  <Default Extension="vml" ContentType="application/vnd.openxmlformats-officedocument.vmlDrawing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7" r:id="rId5"/>
  </p:sldMasterIdLst>
  <p:notesMasterIdLst>
    <p:notesMasterId r:id="rId32"/>
  </p:notesMasterIdLst>
  <p:handoutMasterIdLst>
    <p:handoutMasterId r:id="rId33"/>
  </p:handoutMasterIdLst>
  <p:sldIdLst>
    <p:sldId id="256" r:id="rId6"/>
    <p:sldId id="274" r:id="rId7"/>
    <p:sldId id="276" r:id="rId8"/>
    <p:sldId id="275" r:id="rId9"/>
    <p:sldId id="277" r:id="rId10"/>
    <p:sldId id="294" r:id="rId11"/>
    <p:sldId id="295" r:id="rId12"/>
    <p:sldId id="278" r:id="rId13"/>
    <p:sldId id="279" r:id="rId14"/>
    <p:sldId id="280" r:id="rId15"/>
    <p:sldId id="296" r:id="rId16"/>
    <p:sldId id="281" r:id="rId17"/>
    <p:sldId id="297" r:id="rId18"/>
    <p:sldId id="298" r:id="rId19"/>
    <p:sldId id="283" r:id="rId20"/>
    <p:sldId id="284" r:id="rId21"/>
    <p:sldId id="285" r:id="rId22"/>
    <p:sldId id="286" r:id="rId23"/>
    <p:sldId id="287" r:id="rId24"/>
    <p:sldId id="288" r:id="rId25"/>
    <p:sldId id="289" r:id="rId26"/>
    <p:sldId id="299" r:id="rId27"/>
    <p:sldId id="290" r:id="rId28"/>
    <p:sldId id="291" r:id="rId29"/>
    <p:sldId id="293" r:id="rId30"/>
    <p:sldId id="268" r:id="rId3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40028"/>
    <a:srgbClr val="000000"/>
    <a:srgbClr val="FFFFFF"/>
    <a:srgbClr val="0E4EFF"/>
    <a:srgbClr val="000061"/>
    <a:srgbClr val="FFB006"/>
    <a:srgbClr val="FB0A1A"/>
    <a:srgbClr val="F39220"/>
    <a:srgbClr val="FF0000"/>
    <a:srgbClr val="0000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94" autoAdjust="0"/>
    <p:restoredTop sz="94667" autoAdjust="0"/>
  </p:normalViewPr>
  <p:slideViewPr>
    <p:cSldViewPr snapToGrid="0">
      <p:cViewPr varScale="1">
        <p:scale>
          <a:sx n="70" d="100"/>
          <a:sy n="70" d="100"/>
        </p:scale>
        <p:origin x="534" y="6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7" d="100"/>
          <a:sy n="67" d="100"/>
        </p:scale>
        <p:origin x="3120" y="7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" Type="http://schemas.openxmlformats.org/officeDocument/2006/relationships/customXml" Target="../customXml/item3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notesMaster" Target="notesMasters/notesMaster1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customXml" Target="../customXml/item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0.wmf"/><Relationship Id="rId1" Type="http://schemas.openxmlformats.org/officeDocument/2006/relationships/image" Target="../media/image9.w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14.wmf"/><Relationship Id="rId2" Type="http://schemas.openxmlformats.org/officeDocument/2006/relationships/image" Target="../media/image13.wmf"/><Relationship Id="rId1" Type="http://schemas.openxmlformats.org/officeDocument/2006/relationships/image" Target="../media/image12.w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5.wmf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CB4F5B-AD17-49B3-9E04-D9C69DAEFB00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7303457-50A4-4FD1-8912-B9BA9125BE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7434857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wmf>
</file>

<file path=ppt/media/image11.png>
</file>

<file path=ppt/media/image12.wmf>
</file>

<file path=ppt/media/image13.wmf>
</file>

<file path=ppt/media/image14.wmf>
</file>

<file path=ppt/media/image15.wmf>
</file>

<file path=ppt/media/image2.jpg>
</file>

<file path=ppt/media/image3.jpg>
</file>

<file path=ppt/media/image4.jpeg>
</file>

<file path=ppt/media/image5.png>
</file>

<file path=ppt/media/image9.wm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A98CB23-AD13-4978-AE3C-DD0A325218FE}" type="datetimeFigureOut">
              <a:rPr lang="en-US" smtClean="0"/>
              <a:t>12/11/2017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AA22F9C-AE55-4436-AB15-B0A9204A92F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82652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AA22F9C-AE55-4436-AB15-B0A9204A92F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6938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0" name="Picture 49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63" t="4341" b="11305"/>
          <a:stretch/>
        </p:blipFill>
        <p:spPr>
          <a:xfrm>
            <a:off x="0" y="-23150"/>
            <a:ext cx="12192000" cy="6886937"/>
          </a:xfrm>
          <a:prstGeom prst="rect">
            <a:avLst/>
          </a:prstGeom>
        </p:spPr>
      </p:pic>
      <p:sp>
        <p:nvSpPr>
          <p:cNvPr id="5" name="Rectangle 4"/>
          <p:cNvSpPr/>
          <p:nvPr userDrawn="1"/>
        </p:nvSpPr>
        <p:spPr bwMode="auto">
          <a:xfrm>
            <a:off x="0" y="4514127"/>
            <a:ext cx="12192000" cy="2343873"/>
          </a:xfrm>
          <a:prstGeom prst="rect">
            <a:avLst/>
          </a:prstGeom>
          <a:solidFill>
            <a:srgbClr val="FFFFFF">
              <a:alpha val="8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56" name="Freeform 31"/>
          <p:cNvSpPr>
            <a:spLocks/>
          </p:cNvSpPr>
          <p:nvPr userDrawn="1"/>
        </p:nvSpPr>
        <p:spPr bwMode="auto">
          <a:xfrm>
            <a:off x="7162800" y="2468563"/>
            <a:ext cx="19050" cy="31750"/>
          </a:xfrm>
          <a:custGeom>
            <a:avLst/>
            <a:gdLst>
              <a:gd name="T0" fmla="*/ 0 w 12"/>
              <a:gd name="T1" fmla="*/ 0 h 20"/>
              <a:gd name="T2" fmla="*/ 12 w 12"/>
              <a:gd name="T3" fmla="*/ 20 h 20"/>
              <a:gd name="T4" fmla="*/ 0 w 12"/>
              <a:gd name="T5" fmla="*/ 20 h 20"/>
              <a:gd name="T6" fmla="*/ 0 w 12"/>
              <a:gd name="T7" fmla="*/ 0 h 2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2" h="20">
                <a:moveTo>
                  <a:pt x="0" y="0"/>
                </a:moveTo>
                <a:lnTo>
                  <a:pt x="12" y="20"/>
                </a:lnTo>
                <a:lnTo>
                  <a:pt x="0" y="2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 w="9525">
            <a:solidFill>
              <a:srgbClr val="000000"/>
            </a:solidFill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4" name="Group 3"/>
          <p:cNvGrpSpPr/>
          <p:nvPr userDrawn="1"/>
        </p:nvGrpSpPr>
        <p:grpSpPr>
          <a:xfrm>
            <a:off x="980475" y="2082255"/>
            <a:ext cx="2885470" cy="1552767"/>
            <a:chOff x="477838" y="1695451"/>
            <a:chExt cx="2227262" cy="1198563"/>
          </a:xfrm>
        </p:grpSpPr>
        <p:sp>
          <p:nvSpPr>
            <p:cNvPr id="6" name="Freeform 6"/>
            <p:cNvSpPr>
              <a:spLocks/>
            </p:cNvSpPr>
            <p:nvPr userDrawn="1"/>
          </p:nvSpPr>
          <p:spPr bwMode="auto">
            <a:xfrm>
              <a:off x="1279525" y="1695451"/>
              <a:ext cx="268287" cy="752475"/>
            </a:xfrm>
            <a:custGeom>
              <a:avLst/>
              <a:gdLst>
                <a:gd name="T0" fmla="*/ 368 w 507"/>
                <a:gd name="T1" fmla="*/ 0 h 1423"/>
                <a:gd name="T2" fmla="*/ 400 w 507"/>
                <a:gd name="T3" fmla="*/ 4 h 1423"/>
                <a:gd name="T4" fmla="*/ 429 w 507"/>
                <a:gd name="T5" fmla="*/ 14 h 1423"/>
                <a:gd name="T6" fmla="*/ 455 w 507"/>
                <a:gd name="T7" fmla="*/ 31 h 1423"/>
                <a:gd name="T8" fmla="*/ 476 w 507"/>
                <a:gd name="T9" fmla="*/ 51 h 1423"/>
                <a:gd name="T10" fmla="*/ 493 w 507"/>
                <a:gd name="T11" fmla="*/ 77 h 1423"/>
                <a:gd name="T12" fmla="*/ 503 w 507"/>
                <a:gd name="T13" fmla="*/ 105 h 1423"/>
                <a:gd name="T14" fmla="*/ 507 w 507"/>
                <a:gd name="T15" fmla="*/ 136 h 1423"/>
                <a:gd name="T16" fmla="*/ 504 w 507"/>
                <a:gd name="T17" fmla="*/ 167 h 1423"/>
                <a:gd name="T18" fmla="*/ 276 w 507"/>
                <a:gd name="T19" fmla="*/ 1311 h 1423"/>
                <a:gd name="T20" fmla="*/ 268 w 507"/>
                <a:gd name="T21" fmla="*/ 1338 h 1423"/>
                <a:gd name="T22" fmla="*/ 255 w 507"/>
                <a:gd name="T23" fmla="*/ 1362 h 1423"/>
                <a:gd name="T24" fmla="*/ 237 w 507"/>
                <a:gd name="T25" fmla="*/ 1383 h 1423"/>
                <a:gd name="T26" fmla="*/ 217 w 507"/>
                <a:gd name="T27" fmla="*/ 1399 h 1423"/>
                <a:gd name="T28" fmla="*/ 194 w 507"/>
                <a:gd name="T29" fmla="*/ 1412 h 1423"/>
                <a:gd name="T30" fmla="*/ 167 w 507"/>
                <a:gd name="T31" fmla="*/ 1421 h 1423"/>
                <a:gd name="T32" fmla="*/ 139 w 507"/>
                <a:gd name="T33" fmla="*/ 1423 h 1423"/>
                <a:gd name="T34" fmla="*/ 108 w 507"/>
                <a:gd name="T35" fmla="*/ 1420 h 1423"/>
                <a:gd name="T36" fmla="*/ 79 w 507"/>
                <a:gd name="T37" fmla="*/ 1409 h 1423"/>
                <a:gd name="T38" fmla="*/ 53 w 507"/>
                <a:gd name="T39" fmla="*/ 1393 h 1423"/>
                <a:gd name="T40" fmla="*/ 32 w 507"/>
                <a:gd name="T41" fmla="*/ 1372 h 1423"/>
                <a:gd name="T42" fmla="*/ 15 w 507"/>
                <a:gd name="T43" fmla="*/ 1347 h 1423"/>
                <a:gd name="T44" fmla="*/ 5 w 507"/>
                <a:gd name="T45" fmla="*/ 1319 h 1423"/>
                <a:gd name="T46" fmla="*/ 0 w 507"/>
                <a:gd name="T47" fmla="*/ 1288 h 1423"/>
                <a:gd name="T48" fmla="*/ 2 w 507"/>
                <a:gd name="T49" fmla="*/ 1256 h 1423"/>
                <a:gd name="T50" fmla="*/ 231 w 507"/>
                <a:gd name="T51" fmla="*/ 113 h 1423"/>
                <a:gd name="T52" fmla="*/ 240 w 507"/>
                <a:gd name="T53" fmla="*/ 86 h 1423"/>
                <a:gd name="T54" fmla="*/ 253 w 507"/>
                <a:gd name="T55" fmla="*/ 61 h 1423"/>
                <a:gd name="T56" fmla="*/ 269 w 507"/>
                <a:gd name="T57" fmla="*/ 41 h 1423"/>
                <a:gd name="T58" fmla="*/ 291 w 507"/>
                <a:gd name="T59" fmla="*/ 24 h 1423"/>
                <a:gd name="T60" fmla="*/ 314 w 507"/>
                <a:gd name="T61" fmla="*/ 11 h 1423"/>
                <a:gd name="T62" fmla="*/ 341 w 507"/>
                <a:gd name="T63" fmla="*/ 3 h 1423"/>
                <a:gd name="T64" fmla="*/ 368 w 507"/>
                <a:gd name="T65" fmla="*/ 0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7" h="1423">
                  <a:moveTo>
                    <a:pt x="368" y="0"/>
                  </a:moveTo>
                  <a:lnTo>
                    <a:pt x="400" y="4"/>
                  </a:lnTo>
                  <a:lnTo>
                    <a:pt x="429" y="14"/>
                  </a:lnTo>
                  <a:lnTo>
                    <a:pt x="455" y="31"/>
                  </a:lnTo>
                  <a:lnTo>
                    <a:pt x="476" y="51"/>
                  </a:lnTo>
                  <a:lnTo>
                    <a:pt x="493" y="77"/>
                  </a:lnTo>
                  <a:lnTo>
                    <a:pt x="503" y="105"/>
                  </a:lnTo>
                  <a:lnTo>
                    <a:pt x="507" y="136"/>
                  </a:lnTo>
                  <a:lnTo>
                    <a:pt x="504" y="167"/>
                  </a:lnTo>
                  <a:lnTo>
                    <a:pt x="276" y="1311"/>
                  </a:lnTo>
                  <a:lnTo>
                    <a:pt x="268" y="1338"/>
                  </a:lnTo>
                  <a:lnTo>
                    <a:pt x="255" y="1362"/>
                  </a:lnTo>
                  <a:lnTo>
                    <a:pt x="237" y="1383"/>
                  </a:lnTo>
                  <a:lnTo>
                    <a:pt x="217" y="1399"/>
                  </a:lnTo>
                  <a:lnTo>
                    <a:pt x="194" y="1412"/>
                  </a:lnTo>
                  <a:lnTo>
                    <a:pt x="167" y="1421"/>
                  </a:lnTo>
                  <a:lnTo>
                    <a:pt x="139" y="1423"/>
                  </a:lnTo>
                  <a:lnTo>
                    <a:pt x="108" y="1420"/>
                  </a:lnTo>
                  <a:lnTo>
                    <a:pt x="79" y="1409"/>
                  </a:lnTo>
                  <a:lnTo>
                    <a:pt x="53" y="1393"/>
                  </a:lnTo>
                  <a:lnTo>
                    <a:pt x="32" y="1372"/>
                  </a:lnTo>
                  <a:lnTo>
                    <a:pt x="15" y="1347"/>
                  </a:lnTo>
                  <a:lnTo>
                    <a:pt x="5" y="1319"/>
                  </a:lnTo>
                  <a:lnTo>
                    <a:pt x="0" y="1288"/>
                  </a:lnTo>
                  <a:lnTo>
                    <a:pt x="2" y="1256"/>
                  </a:lnTo>
                  <a:lnTo>
                    <a:pt x="231" y="113"/>
                  </a:lnTo>
                  <a:lnTo>
                    <a:pt x="240" y="86"/>
                  </a:lnTo>
                  <a:lnTo>
                    <a:pt x="253" y="61"/>
                  </a:lnTo>
                  <a:lnTo>
                    <a:pt x="269" y="41"/>
                  </a:lnTo>
                  <a:lnTo>
                    <a:pt x="291" y="24"/>
                  </a:lnTo>
                  <a:lnTo>
                    <a:pt x="314" y="11"/>
                  </a:lnTo>
                  <a:lnTo>
                    <a:pt x="341" y="3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" name="Freeform 7"/>
            <p:cNvSpPr>
              <a:spLocks/>
            </p:cNvSpPr>
            <p:nvPr userDrawn="1"/>
          </p:nvSpPr>
          <p:spPr bwMode="auto">
            <a:xfrm>
              <a:off x="1655763" y="1884364"/>
              <a:ext cx="230187" cy="563563"/>
            </a:xfrm>
            <a:custGeom>
              <a:avLst/>
              <a:gdLst>
                <a:gd name="T0" fmla="*/ 297 w 436"/>
                <a:gd name="T1" fmla="*/ 0 h 1067"/>
                <a:gd name="T2" fmla="*/ 329 w 436"/>
                <a:gd name="T3" fmla="*/ 3 h 1067"/>
                <a:gd name="T4" fmla="*/ 358 w 436"/>
                <a:gd name="T5" fmla="*/ 14 h 1067"/>
                <a:gd name="T6" fmla="*/ 383 w 436"/>
                <a:gd name="T7" fmla="*/ 30 h 1067"/>
                <a:gd name="T8" fmla="*/ 404 w 436"/>
                <a:gd name="T9" fmla="*/ 51 h 1067"/>
                <a:gd name="T10" fmla="*/ 421 w 436"/>
                <a:gd name="T11" fmla="*/ 76 h 1067"/>
                <a:gd name="T12" fmla="*/ 432 w 436"/>
                <a:gd name="T13" fmla="*/ 104 h 1067"/>
                <a:gd name="T14" fmla="*/ 436 w 436"/>
                <a:gd name="T15" fmla="*/ 135 h 1067"/>
                <a:gd name="T16" fmla="*/ 433 w 436"/>
                <a:gd name="T17" fmla="*/ 167 h 1067"/>
                <a:gd name="T18" fmla="*/ 276 w 436"/>
                <a:gd name="T19" fmla="*/ 955 h 1067"/>
                <a:gd name="T20" fmla="*/ 267 w 436"/>
                <a:gd name="T21" fmla="*/ 982 h 1067"/>
                <a:gd name="T22" fmla="*/ 254 w 436"/>
                <a:gd name="T23" fmla="*/ 1006 h 1067"/>
                <a:gd name="T24" fmla="*/ 238 w 436"/>
                <a:gd name="T25" fmla="*/ 1027 h 1067"/>
                <a:gd name="T26" fmla="*/ 216 w 436"/>
                <a:gd name="T27" fmla="*/ 1043 h 1067"/>
                <a:gd name="T28" fmla="*/ 193 w 436"/>
                <a:gd name="T29" fmla="*/ 1056 h 1067"/>
                <a:gd name="T30" fmla="*/ 168 w 436"/>
                <a:gd name="T31" fmla="*/ 1065 h 1067"/>
                <a:gd name="T32" fmla="*/ 140 w 436"/>
                <a:gd name="T33" fmla="*/ 1067 h 1067"/>
                <a:gd name="T34" fmla="*/ 108 w 436"/>
                <a:gd name="T35" fmla="*/ 1064 h 1067"/>
                <a:gd name="T36" fmla="*/ 78 w 436"/>
                <a:gd name="T37" fmla="*/ 1053 h 1067"/>
                <a:gd name="T38" fmla="*/ 53 w 436"/>
                <a:gd name="T39" fmla="*/ 1037 h 1067"/>
                <a:gd name="T40" fmla="*/ 31 w 436"/>
                <a:gd name="T41" fmla="*/ 1016 h 1067"/>
                <a:gd name="T42" fmla="*/ 16 w 436"/>
                <a:gd name="T43" fmla="*/ 991 h 1067"/>
                <a:gd name="T44" fmla="*/ 4 w 436"/>
                <a:gd name="T45" fmla="*/ 963 h 1067"/>
                <a:gd name="T46" fmla="*/ 0 w 436"/>
                <a:gd name="T47" fmla="*/ 932 h 1067"/>
                <a:gd name="T48" fmla="*/ 3 w 436"/>
                <a:gd name="T49" fmla="*/ 900 h 1067"/>
                <a:gd name="T50" fmla="*/ 160 w 436"/>
                <a:gd name="T51" fmla="*/ 112 h 1067"/>
                <a:gd name="T52" fmla="*/ 168 w 436"/>
                <a:gd name="T53" fmla="*/ 85 h 1067"/>
                <a:gd name="T54" fmla="*/ 182 w 436"/>
                <a:gd name="T55" fmla="*/ 61 h 1067"/>
                <a:gd name="T56" fmla="*/ 198 w 436"/>
                <a:gd name="T57" fmla="*/ 40 h 1067"/>
                <a:gd name="T58" fmla="*/ 219 w 436"/>
                <a:gd name="T59" fmla="*/ 24 h 1067"/>
                <a:gd name="T60" fmla="*/ 243 w 436"/>
                <a:gd name="T61" fmla="*/ 11 h 1067"/>
                <a:gd name="T62" fmla="*/ 269 w 436"/>
                <a:gd name="T63" fmla="*/ 3 h 1067"/>
                <a:gd name="T64" fmla="*/ 297 w 436"/>
                <a:gd name="T6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6" h="1067">
                  <a:moveTo>
                    <a:pt x="297" y="0"/>
                  </a:moveTo>
                  <a:lnTo>
                    <a:pt x="329" y="3"/>
                  </a:lnTo>
                  <a:lnTo>
                    <a:pt x="358" y="14"/>
                  </a:lnTo>
                  <a:lnTo>
                    <a:pt x="383" y="30"/>
                  </a:lnTo>
                  <a:lnTo>
                    <a:pt x="404" y="51"/>
                  </a:lnTo>
                  <a:lnTo>
                    <a:pt x="421" y="76"/>
                  </a:lnTo>
                  <a:lnTo>
                    <a:pt x="432" y="104"/>
                  </a:lnTo>
                  <a:lnTo>
                    <a:pt x="436" y="135"/>
                  </a:lnTo>
                  <a:lnTo>
                    <a:pt x="433" y="167"/>
                  </a:lnTo>
                  <a:lnTo>
                    <a:pt x="276" y="955"/>
                  </a:lnTo>
                  <a:lnTo>
                    <a:pt x="267" y="982"/>
                  </a:lnTo>
                  <a:lnTo>
                    <a:pt x="254" y="1006"/>
                  </a:lnTo>
                  <a:lnTo>
                    <a:pt x="238" y="1027"/>
                  </a:lnTo>
                  <a:lnTo>
                    <a:pt x="216" y="1043"/>
                  </a:lnTo>
                  <a:lnTo>
                    <a:pt x="193" y="1056"/>
                  </a:lnTo>
                  <a:lnTo>
                    <a:pt x="168" y="1065"/>
                  </a:lnTo>
                  <a:lnTo>
                    <a:pt x="140" y="1067"/>
                  </a:lnTo>
                  <a:lnTo>
                    <a:pt x="108" y="1064"/>
                  </a:lnTo>
                  <a:lnTo>
                    <a:pt x="78" y="1053"/>
                  </a:lnTo>
                  <a:lnTo>
                    <a:pt x="53" y="1037"/>
                  </a:lnTo>
                  <a:lnTo>
                    <a:pt x="31" y="1016"/>
                  </a:lnTo>
                  <a:lnTo>
                    <a:pt x="16" y="991"/>
                  </a:lnTo>
                  <a:lnTo>
                    <a:pt x="4" y="963"/>
                  </a:lnTo>
                  <a:lnTo>
                    <a:pt x="0" y="932"/>
                  </a:lnTo>
                  <a:lnTo>
                    <a:pt x="3" y="900"/>
                  </a:lnTo>
                  <a:lnTo>
                    <a:pt x="160" y="112"/>
                  </a:lnTo>
                  <a:lnTo>
                    <a:pt x="168" y="85"/>
                  </a:lnTo>
                  <a:lnTo>
                    <a:pt x="182" y="61"/>
                  </a:lnTo>
                  <a:lnTo>
                    <a:pt x="198" y="40"/>
                  </a:lnTo>
                  <a:lnTo>
                    <a:pt x="219" y="24"/>
                  </a:lnTo>
                  <a:lnTo>
                    <a:pt x="243" y="11"/>
                  </a:lnTo>
                  <a:lnTo>
                    <a:pt x="269" y="3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8"/>
            <p:cNvSpPr>
              <a:spLocks/>
            </p:cNvSpPr>
            <p:nvPr userDrawn="1"/>
          </p:nvSpPr>
          <p:spPr bwMode="auto">
            <a:xfrm>
              <a:off x="1843088" y="2297114"/>
              <a:ext cx="150812" cy="150813"/>
            </a:xfrm>
            <a:custGeom>
              <a:avLst/>
              <a:gdLst>
                <a:gd name="T0" fmla="*/ 143 w 285"/>
                <a:gd name="T1" fmla="*/ 0 h 285"/>
                <a:gd name="T2" fmla="*/ 175 w 285"/>
                <a:gd name="T3" fmla="*/ 4 h 285"/>
                <a:gd name="T4" fmla="*/ 206 w 285"/>
                <a:gd name="T5" fmla="*/ 16 h 285"/>
                <a:gd name="T6" fmla="*/ 232 w 285"/>
                <a:gd name="T7" fmla="*/ 32 h 285"/>
                <a:gd name="T8" fmla="*/ 255 w 285"/>
                <a:gd name="T9" fmla="*/ 54 h 285"/>
                <a:gd name="T10" fmla="*/ 271 w 285"/>
                <a:gd name="T11" fmla="*/ 81 h 285"/>
                <a:gd name="T12" fmla="*/ 281 w 285"/>
                <a:gd name="T13" fmla="*/ 110 h 285"/>
                <a:gd name="T14" fmla="*/ 285 w 285"/>
                <a:gd name="T15" fmla="*/ 143 h 285"/>
                <a:gd name="T16" fmla="*/ 281 w 285"/>
                <a:gd name="T17" fmla="*/ 175 h 285"/>
                <a:gd name="T18" fmla="*/ 271 w 285"/>
                <a:gd name="T19" fmla="*/ 206 h 285"/>
                <a:gd name="T20" fmla="*/ 255 w 285"/>
                <a:gd name="T21" fmla="*/ 232 h 285"/>
                <a:gd name="T22" fmla="*/ 232 w 285"/>
                <a:gd name="T23" fmla="*/ 253 h 285"/>
                <a:gd name="T24" fmla="*/ 206 w 285"/>
                <a:gd name="T25" fmla="*/ 271 h 285"/>
                <a:gd name="T26" fmla="*/ 175 w 285"/>
                <a:gd name="T27" fmla="*/ 282 h 285"/>
                <a:gd name="T28" fmla="*/ 143 w 285"/>
                <a:gd name="T29" fmla="*/ 285 h 285"/>
                <a:gd name="T30" fmla="*/ 110 w 285"/>
                <a:gd name="T31" fmla="*/ 282 h 285"/>
                <a:gd name="T32" fmla="*/ 81 w 285"/>
                <a:gd name="T33" fmla="*/ 271 h 285"/>
                <a:gd name="T34" fmla="*/ 54 w 285"/>
                <a:gd name="T35" fmla="*/ 253 h 285"/>
                <a:gd name="T36" fmla="*/ 32 w 285"/>
                <a:gd name="T37" fmla="*/ 232 h 285"/>
                <a:gd name="T38" fmla="*/ 16 w 285"/>
                <a:gd name="T39" fmla="*/ 206 h 285"/>
                <a:gd name="T40" fmla="*/ 4 w 285"/>
                <a:gd name="T41" fmla="*/ 175 h 285"/>
                <a:gd name="T42" fmla="*/ 0 w 285"/>
                <a:gd name="T43" fmla="*/ 143 h 285"/>
                <a:gd name="T44" fmla="*/ 4 w 285"/>
                <a:gd name="T45" fmla="*/ 110 h 285"/>
                <a:gd name="T46" fmla="*/ 16 w 285"/>
                <a:gd name="T47" fmla="*/ 81 h 285"/>
                <a:gd name="T48" fmla="*/ 32 w 285"/>
                <a:gd name="T49" fmla="*/ 54 h 285"/>
                <a:gd name="T50" fmla="*/ 54 w 285"/>
                <a:gd name="T51" fmla="*/ 32 h 285"/>
                <a:gd name="T52" fmla="*/ 81 w 285"/>
                <a:gd name="T53" fmla="*/ 16 h 285"/>
                <a:gd name="T54" fmla="*/ 110 w 285"/>
                <a:gd name="T55" fmla="*/ 4 h 285"/>
                <a:gd name="T56" fmla="*/ 143 w 285"/>
                <a:gd name="T5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5">
                  <a:moveTo>
                    <a:pt x="143" y="0"/>
                  </a:moveTo>
                  <a:lnTo>
                    <a:pt x="175" y="4"/>
                  </a:lnTo>
                  <a:lnTo>
                    <a:pt x="206" y="16"/>
                  </a:lnTo>
                  <a:lnTo>
                    <a:pt x="232" y="32"/>
                  </a:lnTo>
                  <a:lnTo>
                    <a:pt x="255" y="54"/>
                  </a:lnTo>
                  <a:lnTo>
                    <a:pt x="271" y="81"/>
                  </a:lnTo>
                  <a:lnTo>
                    <a:pt x="281" y="110"/>
                  </a:lnTo>
                  <a:lnTo>
                    <a:pt x="285" y="143"/>
                  </a:lnTo>
                  <a:lnTo>
                    <a:pt x="281" y="175"/>
                  </a:lnTo>
                  <a:lnTo>
                    <a:pt x="271" y="206"/>
                  </a:lnTo>
                  <a:lnTo>
                    <a:pt x="255" y="232"/>
                  </a:lnTo>
                  <a:lnTo>
                    <a:pt x="232" y="253"/>
                  </a:lnTo>
                  <a:lnTo>
                    <a:pt x="206" y="271"/>
                  </a:lnTo>
                  <a:lnTo>
                    <a:pt x="175" y="282"/>
                  </a:lnTo>
                  <a:lnTo>
                    <a:pt x="143" y="285"/>
                  </a:lnTo>
                  <a:lnTo>
                    <a:pt x="110" y="282"/>
                  </a:lnTo>
                  <a:lnTo>
                    <a:pt x="81" y="271"/>
                  </a:lnTo>
                  <a:lnTo>
                    <a:pt x="54" y="253"/>
                  </a:lnTo>
                  <a:lnTo>
                    <a:pt x="32" y="232"/>
                  </a:lnTo>
                  <a:lnTo>
                    <a:pt x="16" y="206"/>
                  </a:lnTo>
                  <a:lnTo>
                    <a:pt x="4" y="175"/>
                  </a:lnTo>
                  <a:lnTo>
                    <a:pt x="0" y="143"/>
                  </a:lnTo>
                  <a:lnTo>
                    <a:pt x="4" y="110"/>
                  </a:lnTo>
                  <a:lnTo>
                    <a:pt x="16" y="81"/>
                  </a:lnTo>
                  <a:lnTo>
                    <a:pt x="32" y="54"/>
                  </a:lnTo>
                  <a:lnTo>
                    <a:pt x="54" y="32"/>
                  </a:lnTo>
                  <a:lnTo>
                    <a:pt x="81" y="16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B00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9"/>
            <p:cNvSpPr>
              <a:spLocks/>
            </p:cNvSpPr>
            <p:nvPr userDrawn="1"/>
          </p:nvSpPr>
          <p:spPr bwMode="auto">
            <a:xfrm>
              <a:off x="1774825" y="1695451"/>
              <a:ext cx="150812" cy="150813"/>
            </a:xfrm>
            <a:custGeom>
              <a:avLst/>
              <a:gdLst>
                <a:gd name="T0" fmla="*/ 143 w 285"/>
                <a:gd name="T1" fmla="*/ 0 h 284"/>
                <a:gd name="T2" fmla="*/ 175 w 285"/>
                <a:gd name="T3" fmla="*/ 4 h 284"/>
                <a:gd name="T4" fmla="*/ 206 w 285"/>
                <a:gd name="T5" fmla="*/ 14 h 284"/>
                <a:gd name="T6" fmla="*/ 231 w 285"/>
                <a:gd name="T7" fmla="*/ 31 h 284"/>
                <a:gd name="T8" fmla="*/ 254 w 285"/>
                <a:gd name="T9" fmla="*/ 53 h 284"/>
                <a:gd name="T10" fmla="*/ 271 w 285"/>
                <a:gd name="T11" fmla="*/ 80 h 284"/>
                <a:gd name="T12" fmla="*/ 281 w 285"/>
                <a:gd name="T13" fmla="*/ 109 h 284"/>
                <a:gd name="T14" fmla="*/ 285 w 285"/>
                <a:gd name="T15" fmla="*/ 142 h 284"/>
                <a:gd name="T16" fmla="*/ 281 w 285"/>
                <a:gd name="T17" fmla="*/ 174 h 284"/>
                <a:gd name="T18" fmla="*/ 271 w 285"/>
                <a:gd name="T19" fmla="*/ 205 h 284"/>
                <a:gd name="T20" fmla="*/ 254 w 285"/>
                <a:gd name="T21" fmla="*/ 230 h 284"/>
                <a:gd name="T22" fmla="*/ 231 w 285"/>
                <a:gd name="T23" fmla="*/ 253 h 284"/>
                <a:gd name="T24" fmla="*/ 206 w 285"/>
                <a:gd name="T25" fmla="*/ 270 h 284"/>
                <a:gd name="T26" fmla="*/ 175 w 285"/>
                <a:gd name="T27" fmla="*/ 280 h 284"/>
                <a:gd name="T28" fmla="*/ 143 w 285"/>
                <a:gd name="T29" fmla="*/ 284 h 284"/>
                <a:gd name="T30" fmla="*/ 110 w 285"/>
                <a:gd name="T31" fmla="*/ 280 h 284"/>
                <a:gd name="T32" fmla="*/ 81 w 285"/>
                <a:gd name="T33" fmla="*/ 270 h 284"/>
                <a:gd name="T34" fmla="*/ 54 w 285"/>
                <a:gd name="T35" fmla="*/ 253 h 284"/>
                <a:gd name="T36" fmla="*/ 32 w 285"/>
                <a:gd name="T37" fmla="*/ 230 h 284"/>
                <a:gd name="T38" fmla="*/ 15 w 285"/>
                <a:gd name="T39" fmla="*/ 205 h 284"/>
                <a:gd name="T40" fmla="*/ 4 w 285"/>
                <a:gd name="T41" fmla="*/ 174 h 284"/>
                <a:gd name="T42" fmla="*/ 0 w 285"/>
                <a:gd name="T43" fmla="*/ 142 h 284"/>
                <a:gd name="T44" fmla="*/ 4 w 285"/>
                <a:gd name="T45" fmla="*/ 109 h 284"/>
                <a:gd name="T46" fmla="*/ 15 w 285"/>
                <a:gd name="T47" fmla="*/ 80 h 284"/>
                <a:gd name="T48" fmla="*/ 32 w 285"/>
                <a:gd name="T49" fmla="*/ 53 h 284"/>
                <a:gd name="T50" fmla="*/ 54 w 285"/>
                <a:gd name="T51" fmla="*/ 31 h 284"/>
                <a:gd name="T52" fmla="*/ 81 w 285"/>
                <a:gd name="T53" fmla="*/ 14 h 284"/>
                <a:gd name="T54" fmla="*/ 110 w 285"/>
                <a:gd name="T55" fmla="*/ 4 h 284"/>
                <a:gd name="T56" fmla="*/ 143 w 285"/>
                <a:gd name="T57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4">
                  <a:moveTo>
                    <a:pt x="143" y="0"/>
                  </a:moveTo>
                  <a:lnTo>
                    <a:pt x="175" y="4"/>
                  </a:lnTo>
                  <a:lnTo>
                    <a:pt x="206" y="14"/>
                  </a:lnTo>
                  <a:lnTo>
                    <a:pt x="231" y="31"/>
                  </a:lnTo>
                  <a:lnTo>
                    <a:pt x="254" y="53"/>
                  </a:lnTo>
                  <a:lnTo>
                    <a:pt x="271" y="80"/>
                  </a:lnTo>
                  <a:lnTo>
                    <a:pt x="281" y="109"/>
                  </a:lnTo>
                  <a:lnTo>
                    <a:pt x="285" y="142"/>
                  </a:lnTo>
                  <a:lnTo>
                    <a:pt x="281" y="174"/>
                  </a:lnTo>
                  <a:lnTo>
                    <a:pt x="271" y="205"/>
                  </a:lnTo>
                  <a:lnTo>
                    <a:pt x="254" y="230"/>
                  </a:lnTo>
                  <a:lnTo>
                    <a:pt x="231" y="253"/>
                  </a:lnTo>
                  <a:lnTo>
                    <a:pt x="206" y="270"/>
                  </a:lnTo>
                  <a:lnTo>
                    <a:pt x="175" y="280"/>
                  </a:lnTo>
                  <a:lnTo>
                    <a:pt x="143" y="284"/>
                  </a:lnTo>
                  <a:lnTo>
                    <a:pt x="110" y="280"/>
                  </a:lnTo>
                  <a:lnTo>
                    <a:pt x="81" y="270"/>
                  </a:lnTo>
                  <a:lnTo>
                    <a:pt x="54" y="253"/>
                  </a:lnTo>
                  <a:lnTo>
                    <a:pt x="32" y="230"/>
                  </a:lnTo>
                  <a:lnTo>
                    <a:pt x="15" y="205"/>
                  </a:lnTo>
                  <a:lnTo>
                    <a:pt x="4" y="174"/>
                  </a:lnTo>
                  <a:lnTo>
                    <a:pt x="0" y="142"/>
                  </a:lnTo>
                  <a:lnTo>
                    <a:pt x="4" y="109"/>
                  </a:lnTo>
                  <a:lnTo>
                    <a:pt x="15" y="80"/>
                  </a:lnTo>
                  <a:lnTo>
                    <a:pt x="32" y="53"/>
                  </a:lnTo>
                  <a:lnTo>
                    <a:pt x="54" y="31"/>
                  </a:lnTo>
                  <a:lnTo>
                    <a:pt x="81" y="14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10"/>
            <p:cNvSpPr>
              <a:spLocks/>
            </p:cNvSpPr>
            <p:nvPr userDrawn="1"/>
          </p:nvSpPr>
          <p:spPr bwMode="auto">
            <a:xfrm>
              <a:off x="1190625" y="1997076"/>
              <a:ext cx="485775" cy="150813"/>
            </a:xfrm>
            <a:custGeom>
              <a:avLst/>
              <a:gdLst>
                <a:gd name="T0" fmla="*/ 137 w 917"/>
                <a:gd name="T1" fmla="*/ 0 h 285"/>
                <a:gd name="T2" fmla="*/ 776 w 917"/>
                <a:gd name="T3" fmla="*/ 0 h 285"/>
                <a:gd name="T4" fmla="*/ 808 w 917"/>
                <a:gd name="T5" fmla="*/ 4 h 285"/>
                <a:gd name="T6" fmla="*/ 837 w 917"/>
                <a:gd name="T7" fmla="*/ 14 h 285"/>
                <a:gd name="T8" fmla="*/ 863 w 917"/>
                <a:gd name="T9" fmla="*/ 31 h 285"/>
                <a:gd name="T10" fmla="*/ 885 w 917"/>
                <a:gd name="T11" fmla="*/ 51 h 285"/>
                <a:gd name="T12" fmla="*/ 901 w 917"/>
                <a:gd name="T13" fmla="*/ 77 h 285"/>
                <a:gd name="T14" fmla="*/ 911 w 917"/>
                <a:gd name="T15" fmla="*/ 105 h 285"/>
                <a:gd name="T16" fmla="*/ 917 w 917"/>
                <a:gd name="T17" fmla="*/ 136 h 285"/>
                <a:gd name="T18" fmla="*/ 913 w 917"/>
                <a:gd name="T19" fmla="*/ 168 h 285"/>
                <a:gd name="T20" fmla="*/ 913 w 917"/>
                <a:gd name="T21" fmla="*/ 173 h 285"/>
                <a:gd name="T22" fmla="*/ 904 w 917"/>
                <a:gd name="T23" fmla="*/ 200 h 285"/>
                <a:gd name="T24" fmla="*/ 891 w 917"/>
                <a:gd name="T25" fmla="*/ 224 h 285"/>
                <a:gd name="T26" fmla="*/ 874 w 917"/>
                <a:gd name="T27" fmla="*/ 244 h 285"/>
                <a:gd name="T28" fmla="*/ 853 w 917"/>
                <a:gd name="T29" fmla="*/ 261 h 285"/>
                <a:gd name="T30" fmla="*/ 830 w 917"/>
                <a:gd name="T31" fmla="*/ 274 h 285"/>
                <a:gd name="T32" fmla="*/ 803 w 917"/>
                <a:gd name="T33" fmla="*/ 283 h 285"/>
                <a:gd name="T34" fmla="*/ 776 w 917"/>
                <a:gd name="T35" fmla="*/ 285 h 285"/>
                <a:gd name="T36" fmla="*/ 136 w 917"/>
                <a:gd name="T37" fmla="*/ 285 h 285"/>
                <a:gd name="T38" fmla="*/ 104 w 917"/>
                <a:gd name="T39" fmla="*/ 281 h 285"/>
                <a:gd name="T40" fmla="*/ 75 w 917"/>
                <a:gd name="T41" fmla="*/ 271 h 285"/>
                <a:gd name="T42" fmla="*/ 49 w 917"/>
                <a:gd name="T43" fmla="*/ 255 h 285"/>
                <a:gd name="T44" fmla="*/ 29 w 917"/>
                <a:gd name="T45" fmla="*/ 234 h 285"/>
                <a:gd name="T46" fmla="*/ 12 w 917"/>
                <a:gd name="T47" fmla="*/ 209 h 285"/>
                <a:gd name="T48" fmla="*/ 1 w 917"/>
                <a:gd name="T49" fmla="*/ 180 h 285"/>
                <a:gd name="T50" fmla="*/ 0 w 917"/>
                <a:gd name="T51" fmla="*/ 169 h 285"/>
                <a:gd name="T52" fmla="*/ 0 w 917"/>
                <a:gd name="T53" fmla="*/ 118 h 285"/>
                <a:gd name="T54" fmla="*/ 1 w 917"/>
                <a:gd name="T55" fmla="*/ 113 h 285"/>
                <a:gd name="T56" fmla="*/ 8 w 917"/>
                <a:gd name="T57" fmla="*/ 86 h 285"/>
                <a:gd name="T58" fmla="*/ 21 w 917"/>
                <a:gd name="T59" fmla="*/ 61 h 285"/>
                <a:gd name="T60" fmla="*/ 39 w 917"/>
                <a:gd name="T61" fmla="*/ 41 h 285"/>
                <a:gd name="T62" fmla="*/ 60 w 917"/>
                <a:gd name="T63" fmla="*/ 24 h 285"/>
                <a:gd name="T64" fmla="*/ 84 w 917"/>
                <a:gd name="T65" fmla="*/ 12 h 285"/>
                <a:gd name="T66" fmla="*/ 109 w 917"/>
                <a:gd name="T67" fmla="*/ 3 h 285"/>
                <a:gd name="T68" fmla="*/ 137 w 917"/>
                <a:gd name="T6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17" h="285">
                  <a:moveTo>
                    <a:pt x="137" y="0"/>
                  </a:moveTo>
                  <a:lnTo>
                    <a:pt x="776" y="0"/>
                  </a:lnTo>
                  <a:lnTo>
                    <a:pt x="808" y="4"/>
                  </a:lnTo>
                  <a:lnTo>
                    <a:pt x="837" y="14"/>
                  </a:lnTo>
                  <a:lnTo>
                    <a:pt x="863" y="31"/>
                  </a:lnTo>
                  <a:lnTo>
                    <a:pt x="885" y="51"/>
                  </a:lnTo>
                  <a:lnTo>
                    <a:pt x="901" y="77"/>
                  </a:lnTo>
                  <a:lnTo>
                    <a:pt x="911" y="105"/>
                  </a:lnTo>
                  <a:lnTo>
                    <a:pt x="917" y="136"/>
                  </a:lnTo>
                  <a:lnTo>
                    <a:pt x="913" y="168"/>
                  </a:lnTo>
                  <a:lnTo>
                    <a:pt x="913" y="173"/>
                  </a:lnTo>
                  <a:lnTo>
                    <a:pt x="904" y="200"/>
                  </a:lnTo>
                  <a:lnTo>
                    <a:pt x="891" y="224"/>
                  </a:lnTo>
                  <a:lnTo>
                    <a:pt x="874" y="244"/>
                  </a:lnTo>
                  <a:lnTo>
                    <a:pt x="853" y="261"/>
                  </a:lnTo>
                  <a:lnTo>
                    <a:pt x="830" y="274"/>
                  </a:lnTo>
                  <a:lnTo>
                    <a:pt x="803" y="283"/>
                  </a:lnTo>
                  <a:lnTo>
                    <a:pt x="776" y="285"/>
                  </a:lnTo>
                  <a:lnTo>
                    <a:pt x="136" y="285"/>
                  </a:lnTo>
                  <a:lnTo>
                    <a:pt x="104" y="281"/>
                  </a:lnTo>
                  <a:lnTo>
                    <a:pt x="75" y="271"/>
                  </a:lnTo>
                  <a:lnTo>
                    <a:pt x="49" y="255"/>
                  </a:lnTo>
                  <a:lnTo>
                    <a:pt x="29" y="234"/>
                  </a:lnTo>
                  <a:lnTo>
                    <a:pt x="12" y="209"/>
                  </a:lnTo>
                  <a:lnTo>
                    <a:pt x="1" y="180"/>
                  </a:lnTo>
                  <a:lnTo>
                    <a:pt x="0" y="169"/>
                  </a:lnTo>
                  <a:lnTo>
                    <a:pt x="0" y="118"/>
                  </a:lnTo>
                  <a:lnTo>
                    <a:pt x="1" y="113"/>
                  </a:lnTo>
                  <a:lnTo>
                    <a:pt x="8" y="86"/>
                  </a:lnTo>
                  <a:lnTo>
                    <a:pt x="21" y="61"/>
                  </a:lnTo>
                  <a:lnTo>
                    <a:pt x="39" y="41"/>
                  </a:lnTo>
                  <a:lnTo>
                    <a:pt x="60" y="24"/>
                  </a:lnTo>
                  <a:lnTo>
                    <a:pt x="84" y="12"/>
                  </a:lnTo>
                  <a:lnTo>
                    <a:pt x="109" y="3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1"/>
            <p:cNvSpPr>
              <a:spLocks/>
            </p:cNvSpPr>
            <p:nvPr userDrawn="1"/>
          </p:nvSpPr>
          <p:spPr bwMode="auto">
            <a:xfrm>
              <a:off x="477838" y="2600326"/>
              <a:ext cx="96837" cy="293688"/>
            </a:xfrm>
            <a:custGeom>
              <a:avLst/>
              <a:gdLst>
                <a:gd name="T0" fmla="*/ 130 w 183"/>
                <a:gd name="T1" fmla="*/ 0 h 555"/>
                <a:gd name="T2" fmla="*/ 146 w 183"/>
                <a:gd name="T3" fmla="*/ 1 h 555"/>
                <a:gd name="T4" fmla="*/ 160 w 183"/>
                <a:gd name="T5" fmla="*/ 7 h 555"/>
                <a:gd name="T6" fmla="*/ 171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8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80 w 183"/>
                <a:gd name="T23" fmla="*/ 550 h 555"/>
                <a:gd name="T24" fmla="*/ 61 w 183"/>
                <a:gd name="T25" fmla="*/ 555 h 555"/>
                <a:gd name="T26" fmla="*/ 43 w 183"/>
                <a:gd name="T27" fmla="*/ 555 h 555"/>
                <a:gd name="T28" fmla="*/ 26 w 183"/>
                <a:gd name="T29" fmla="*/ 550 h 555"/>
                <a:gd name="T30" fmla="*/ 13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1 w 183"/>
                <a:gd name="T37" fmla="*/ 496 h 555"/>
                <a:gd name="T38" fmla="*/ 61 w 183"/>
                <a:gd name="T39" fmla="*/ 60 h 555"/>
                <a:gd name="T40" fmla="*/ 66 w 183"/>
                <a:gd name="T41" fmla="*/ 44 h 555"/>
                <a:gd name="T42" fmla="*/ 74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5 w 183"/>
                <a:gd name="T49" fmla="*/ 2 h 555"/>
                <a:gd name="T50" fmla="*/ 130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30" y="0"/>
                  </a:moveTo>
                  <a:lnTo>
                    <a:pt x="146" y="1"/>
                  </a:lnTo>
                  <a:lnTo>
                    <a:pt x="160" y="7"/>
                  </a:lnTo>
                  <a:lnTo>
                    <a:pt x="171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8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80" y="550"/>
                  </a:lnTo>
                  <a:lnTo>
                    <a:pt x="61" y="555"/>
                  </a:lnTo>
                  <a:lnTo>
                    <a:pt x="43" y="555"/>
                  </a:lnTo>
                  <a:lnTo>
                    <a:pt x="26" y="550"/>
                  </a:lnTo>
                  <a:lnTo>
                    <a:pt x="13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1" y="496"/>
                  </a:lnTo>
                  <a:lnTo>
                    <a:pt x="61" y="60"/>
                  </a:lnTo>
                  <a:lnTo>
                    <a:pt x="66" y="44"/>
                  </a:lnTo>
                  <a:lnTo>
                    <a:pt x="74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5" y="2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2" name="Freeform 12"/>
            <p:cNvSpPr>
              <a:spLocks/>
            </p:cNvSpPr>
            <p:nvPr userDrawn="1"/>
          </p:nvSpPr>
          <p:spPr bwMode="auto">
            <a:xfrm>
              <a:off x="654050" y="2600326"/>
              <a:ext cx="96837" cy="293688"/>
            </a:xfrm>
            <a:custGeom>
              <a:avLst/>
              <a:gdLst>
                <a:gd name="T0" fmla="*/ 129 w 183"/>
                <a:gd name="T1" fmla="*/ 0 h 555"/>
                <a:gd name="T2" fmla="*/ 144 w 183"/>
                <a:gd name="T3" fmla="*/ 1 h 555"/>
                <a:gd name="T4" fmla="*/ 158 w 183"/>
                <a:gd name="T5" fmla="*/ 7 h 555"/>
                <a:gd name="T6" fmla="*/ 170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6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79 w 183"/>
                <a:gd name="T23" fmla="*/ 550 h 555"/>
                <a:gd name="T24" fmla="*/ 61 w 183"/>
                <a:gd name="T25" fmla="*/ 555 h 555"/>
                <a:gd name="T26" fmla="*/ 42 w 183"/>
                <a:gd name="T27" fmla="*/ 555 h 555"/>
                <a:gd name="T28" fmla="*/ 26 w 183"/>
                <a:gd name="T29" fmla="*/ 550 h 555"/>
                <a:gd name="T30" fmla="*/ 12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0 w 183"/>
                <a:gd name="T37" fmla="*/ 496 h 555"/>
                <a:gd name="T38" fmla="*/ 61 w 183"/>
                <a:gd name="T39" fmla="*/ 60 h 555"/>
                <a:gd name="T40" fmla="*/ 65 w 183"/>
                <a:gd name="T41" fmla="*/ 44 h 555"/>
                <a:gd name="T42" fmla="*/ 73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4 w 183"/>
                <a:gd name="T49" fmla="*/ 2 h 555"/>
                <a:gd name="T50" fmla="*/ 129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29" y="0"/>
                  </a:moveTo>
                  <a:lnTo>
                    <a:pt x="144" y="1"/>
                  </a:lnTo>
                  <a:lnTo>
                    <a:pt x="158" y="7"/>
                  </a:lnTo>
                  <a:lnTo>
                    <a:pt x="170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6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79" y="550"/>
                  </a:lnTo>
                  <a:lnTo>
                    <a:pt x="61" y="555"/>
                  </a:lnTo>
                  <a:lnTo>
                    <a:pt x="42" y="555"/>
                  </a:lnTo>
                  <a:lnTo>
                    <a:pt x="26" y="550"/>
                  </a:lnTo>
                  <a:lnTo>
                    <a:pt x="12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61" y="60"/>
                  </a:lnTo>
                  <a:lnTo>
                    <a:pt x="65" y="44"/>
                  </a:lnTo>
                  <a:lnTo>
                    <a:pt x="73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4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3" name="Freeform 13"/>
            <p:cNvSpPr>
              <a:spLocks/>
            </p:cNvSpPr>
            <p:nvPr userDrawn="1"/>
          </p:nvSpPr>
          <p:spPr bwMode="auto">
            <a:xfrm>
              <a:off x="493713" y="2714626"/>
              <a:ext cx="211137" cy="65088"/>
            </a:xfrm>
            <a:custGeom>
              <a:avLst/>
              <a:gdLst>
                <a:gd name="T0" fmla="*/ 69 w 301"/>
                <a:gd name="T1" fmla="*/ 0 h 122"/>
                <a:gd name="T2" fmla="*/ 250 w 301"/>
                <a:gd name="T3" fmla="*/ 0 h 122"/>
                <a:gd name="T4" fmla="*/ 265 w 301"/>
                <a:gd name="T5" fmla="*/ 3 h 122"/>
                <a:gd name="T6" fmla="*/ 279 w 301"/>
                <a:gd name="T7" fmla="*/ 8 h 122"/>
                <a:gd name="T8" fmla="*/ 291 w 301"/>
                <a:gd name="T9" fmla="*/ 18 h 122"/>
                <a:gd name="T10" fmla="*/ 299 w 301"/>
                <a:gd name="T11" fmla="*/ 35 h 122"/>
                <a:gd name="T12" fmla="*/ 301 w 301"/>
                <a:gd name="T13" fmla="*/ 53 h 122"/>
                <a:gd name="T14" fmla="*/ 299 w 301"/>
                <a:gd name="T15" fmla="*/ 70 h 122"/>
                <a:gd name="T16" fmla="*/ 291 w 301"/>
                <a:gd name="T17" fmla="*/ 88 h 122"/>
                <a:gd name="T18" fmla="*/ 278 w 301"/>
                <a:gd name="T19" fmla="*/ 104 h 122"/>
                <a:gd name="T20" fmla="*/ 264 w 301"/>
                <a:gd name="T21" fmla="*/ 114 h 122"/>
                <a:gd name="T22" fmla="*/ 249 w 301"/>
                <a:gd name="T23" fmla="*/ 119 h 122"/>
                <a:gd name="T24" fmla="*/ 232 w 301"/>
                <a:gd name="T25" fmla="*/ 122 h 122"/>
                <a:gd name="T26" fmla="*/ 52 w 301"/>
                <a:gd name="T27" fmla="*/ 122 h 122"/>
                <a:gd name="T28" fmla="*/ 37 w 301"/>
                <a:gd name="T29" fmla="*/ 119 h 122"/>
                <a:gd name="T30" fmla="*/ 24 w 301"/>
                <a:gd name="T31" fmla="*/ 114 h 122"/>
                <a:gd name="T32" fmla="*/ 12 w 301"/>
                <a:gd name="T33" fmla="*/ 104 h 122"/>
                <a:gd name="T34" fmla="*/ 3 w 301"/>
                <a:gd name="T35" fmla="*/ 91 h 122"/>
                <a:gd name="T36" fmla="*/ 0 w 301"/>
                <a:gd name="T37" fmla="*/ 77 h 122"/>
                <a:gd name="T38" fmla="*/ 0 w 301"/>
                <a:gd name="T39" fmla="*/ 61 h 122"/>
                <a:gd name="T40" fmla="*/ 5 w 301"/>
                <a:gd name="T41" fmla="*/ 46 h 122"/>
                <a:gd name="T42" fmla="*/ 12 w 301"/>
                <a:gd name="T43" fmla="*/ 31 h 122"/>
                <a:gd name="T44" fmla="*/ 24 w 301"/>
                <a:gd name="T45" fmla="*/ 18 h 122"/>
                <a:gd name="T46" fmla="*/ 38 w 301"/>
                <a:gd name="T47" fmla="*/ 8 h 122"/>
                <a:gd name="T48" fmla="*/ 53 w 301"/>
                <a:gd name="T49" fmla="*/ 3 h 122"/>
                <a:gd name="T50" fmla="*/ 69 w 301"/>
                <a:gd name="T5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1" h="122">
                  <a:moveTo>
                    <a:pt x="69" y="0"/>
                  </a:moveTo>
                  <a:lnTo>
                    <a:pt x="250" y="0"/>
                  </a:lnTo>
                  <a:lnTo>
                    <a:pt x="265" y="3"/>
                  </a:lnTo>
                  <a:lnTo>
                    <a:pt x="279" y="8"/>
                  </a:lnTo>
                  <a:lnTo>
                    <a:pt x="291" y="18"/>
                  </a:lnTo>
                  <a:lnTo>
                    <a:pt x="299" y="35"/>
                  </a:lnTo>
                  <a:lnTo>
                    <a:pt x="301" y="53"/>
                  </a:lnTo>
                  <a:lnTo>
                    <a:pt x="299" y="70"/>
                  </a:lnTo>
                  <a:lnTo>
                    <a:pt x="291" y="88"/>
                  </a:lnTo>
                  <a:lnTo>
                    <a:pt x="278" y="104"/>
                  </a:lnTo>
                  <a:lnTo>
                    <a:pt x="264" y="114"/>
                  </a:lnTo>
                  <a:lnTo>
                    <a:pt x="249" y="119"/>
                  </a:lnTo>
                  <a:lnTo>
                    <a:pt x="232" y="122"/>
                  </a:lnTo>
                  <a:lnTo>
                    <a:pt x="52" y="122"/>
                  </a:lnTo>
                  <a:lnTo>
                    <a:pt x="37" y="119"/>
                  </a:lnTo>
                  <a:lnTo>
                    <a:pt x="24" y="114"/>
                  </a:lnTo>
                  <a:lnTo>
                    <a:pt x="12" y="104"/>
                  </a:lnTo>
                  <a:lnTo>
                    <a:pt x="3" y="91"/>
                  </a:lnTo>
                  <a:lnTo>
                    <a:pt x="0" y="77"/>
                  </a:lnTo>
                  <a:lnTo>
                    <a:pt x="0" y="61"/>
                  </a:lnTo>
                  <a:lnTo>
                    <a:pt x="5" y="46"/>
                  </a:lnTo>
                  <a:lnTo>
                    <a:pt x="12" y="31"/>
                  </a:lnTo>
                  <a:lnTo>
                    <a:pt x="24" y="18"/>
                  </a:lnTo>
                  <a:lnTo>
                    <a:pt x="38" y="8"/>
                  </a:lnTo>
                  <a:lnTo>
                    <a:pt x="53" y="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4" name="Freeform 14"/>
            <p:cNvSpPr>
              <a:spLocks/>
            </p:cNvSpPr>
            <p:nvPr userDrawn="1"/>
          </p:nvSpPr>
          <p:spPr bwMode="auto">
            <a:xfrm>
              <a:off x="760413" y="2600326"/>
              <a:ext cx="244475" cy="292100"/>
            </a:xfrm>
            <a:custGeom>
              <a:avLst/>
              <a:gdLst>
                <a:gd name="T0" fmla="*/ 129 w 462"/>
                <a:gd name="T1" fmla="*/ 0 h 550"/>
                <a:gd name="T2" fmla="*/ 411 w 462"/>
                <a:gd name="T3" fmla="*/ 0 h 550"/>
                <a:gd name="T4" fmla="*/ 427 w 462"/>
                <a:gd name="T5" fmla="*/ 3 h 550"/>
                <a:gd name="T6" fmla="*/ 439 w 462"/>
                <a:gd name="T7" fmla="*/ 8 h 550"/>
                <a:gd name="T8" fmla="*/ 451 w 462"/>
                <a:gd name="T9" fmla="*/ 18 h 550"/>
                <a:gd name="T10" fmla="*/ 458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7 w 462"/>
                <a:gd name="T17" fmla="*/ 76 h 550"/>
                <a:gd name="T18" fmla="*/ 450 w 462"/>
                <a:gd name="T19" fmla="*/ 90 h 550"/>
                <a:gd name="T20" fmla="*/ 438 w 462"/>
                <a:gd name="T21" fmla="*/ 101 h 550"/>
                <a:gd name="T22" fmla="*/ 425 w 462"/>
                <a:gd name="T23" fmla="*/ 110 h 550"/>
                <a:gd name="T24" fmla="*/ 410 w 462"/>
                <a:gd name="T25" fmla="*/ 115 h 550"/>
                <a:gd name="T26" fmla="*/ 395 w 462"/>
                <a:gd name="T27" fmla="*/ 118 h 550"/>
                <a:gd name="T28" fmla="*/ 172 w 462"/>
                <a:gd name="T29" fmla="*/ 118 h 550"/>
                <a:gd name="T30" fmla="*/ 160 w 462"/>
                <a:gd name="T31" fmla="*/ 216 h 550"/>
                <a:gd name="T32" fmla="*/ 355 w 462"/>
                <a:gd name="T33" fmla="*/ 216 h 550"/>
                <a:gd name="T34" fmla="*/ 370 w 462"/>
                <a:gd name="T35" fmla="*/ 219 h 550"/>
                <a:gd name="T36" fmla="*/ 383 w 462"/>
                <a:gd name="T37" fmla="*/ 224 h 550"/>
                <a:gd name="T38" fmla="*/ 395 w 462"/>
                <a:gd name="T39" fmla="*/ 234 h 550"/>
                <a:gd name="T40" fmla="*/ 402 w 462"/>
                <a:gd name="T41" fmla="*/ 246 h 550"/>
                <a:gd name="T42" fmla="*/ 406 w 462"/>
                <a:gd name="T43" fmla="*/ 260 h 550"/>
                <a:gd name="T44" fmla="*/ 406 w 462"/>
                <a:gd name="T45" fmla="*/ 275 h 550"/>
                <a:gd name="T46" fmla="*/ 402 w 462"/>
                <a:gd name="T47" fmla="*/ 292 h 550"/>
                <a:gd name="T48" fmla="*/ 393 w 462"/>
                <a:gd name="T49" fmla="*/ 306 h 550"/>
                <a:gd name="T50" fmla="*/ 383 w 462"/>
                <a:gd name="T51" fmla="*/ 317 h 550"/>
                <a:gd name="T52" fmla="*/ 369 w 462"/>
                <a:gd name="T53" fmla="*/ 326 h 550"/>
                <a:gd name="T54" fmla="*/ 355 w 462"/>
                <a:gd name="T55" fmla="*/ 331 h 550"/>
                <a:gd name="T56" fmla="*/ 340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0 w 462"/>
                <a:gd name="T63" fmla="*/ 434 h 550"/>
                <a:gd name="T64" fmla="*/ 365 w 462"/>
                <a:gd name="T65" fmla="*/ 435 h 550"/>
                <a:gd name="T66" fmla="*/ 379 w 462"/>
                <a:gd name="T67" fmla="*/ 441 h 550"/>
                <a:gd name="T68" fmla="*/ 389 w 462"/>
                <a:gd name="T69" fmla="*/ 450 h 550"/>
                <a:gd name="T70" fmla="*/ 397 w 462"/>
                <a:gd name="T71" fmla="*/ 463 h 550"/>
                <a:gd name="T72" fmla="*/ 401 w 462"/>
                <a:gd name="T73" fmla="*/ 477 h 550"/>
                <a:gd name="T74" fmla="*/ 401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4 w 462"/>
                <a:gd name="T83" fmla="*/ 544 h 550"/>
                <a:gd name="T84" fmla="*/ 350 w 462"/>
                <a:gd name="T85" fmla="*/ 549 h 550"/>
                <a:gd name="T86" fmla="*/ 335 w 462"/>
                <a:gd name="T87" fmla="*/ 550 h 550"/>
                <a:gd name="T88" fmla="*/ 51 w 462"/>
                <a:gd name="T89" fmla="*/ 550 h 550"/>
                <a:gd name="T90" fmla="*/ 36 w 462"/>
                <a:gd name="T91" fmla="*/ 549 h 550"/>
                <a:gd name="T92" fmla="*/ 22 w 462"/>
                <a:gd name="T93" fmla="*/ 542 h 550"/>
                <a:gd name="T94" fmla="*/ 11 w 462"/>
                <a:gd name="T95" fmla="*/ 534 h 550"/>
                <a:gd name="T96" fmla="*/ 4 w 462"/>
                <a:gd name="T97" fmla="*/ 521 h 550"/>
                <a:gd name="T98" fmla="*/ 0 w 462"/>
                <a:gd name="T99" fmla="*/ 507 h 550"/>
                <a:gd name="T100" fmla="*/ 0 w 462"/>
                <a:gd name="T101" fmla="*/ 490 h 550"/>
                <a:gd name="T102" fmla="*/ 60 w 462"/>
                <a:gd name="T103" fmla="*/ 62 h 550"/>
                <a:gd name="T104" fmla="*/ 64 w 462"/>
                <a:gd name="T105" fmla="*/ 46 h 550"/>
                <a:gd name="T106" fmla="*/ 71 w 462"/>
                <a:gd name="T107" fmla="*/ 32 h 550"/>
                <a:gd name="T108" fmla="*/ 83 w 462"/>
                <a:gd name="T109" fmla="*/ 19 h 550"/>
                <a:gd name="T110" fmla="*/ 97 w 462"/>
                <a:gd name="T111" fmla="*/ 9 h 550"/>
                <a:gd name="T112" fmla="*/ 112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1" y="0"/>
                  </a:lnTo>
                  <a:lnTo>
                    <a:pt x="427" y="3"/>
                  </a:lnTo>
                  <a:lnTo>
                    <a:pt x="439" y="8"/>
                  </a:lnTo>
                  <a:lnTo>
                    <a:pt x="451" y="18"/>
                  </a:lnTo>
                  <a:lnTo>
                    <a:pt x="458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7" y="76"/>
                  </a:lnTo>
                  <a:lnTo>
                    <a:pt x="450" y="90"/>
                  </a:lnTo>
                  <a:lnTo>
                    <a:pt x="438" y="101"/>
                  </a:lnTo>
                  <a:lnTo>
                    <a:pt x="425" y="110"/>
                  </a:lnTo>
                  <a:lnTo>
                    <a:pt x="410" y="115"/>
                  </a:lnTo>
                  <a:lnTo>
                    <a:pt x="395" y="118"/>
                  </a:lnTo>
                  <a:lnTo>
                    <a:pt x="172" y="118"/>
                  </a:lnTo>
                  <a:lnTo>
                    <a:pt x="160" y="216"/>
                  </a:lnTo>
                  <a:lnTo>
                    <a:pt x="355" y="216"/>
                  </a:lnTo>
                  <a:lnTo>
                    <a:pt x="370" y="219"/>
                  </a:lnTo>
                  <a:lnTo>
                    <a:pt x="383" y="224"/>
                  </a:lnTo>
                  <a:lnTo>
                    <a:pt x="395" y="234"/>
                  </a:lnTo>
                  <a:lnTo>
                    <a:pt x="402" y="246"/>
                  </a:lnTo>
                  <a:lnTo>
                    <a:pt x="406" y="260"/>
                  </a:lnTo>
                  <a:lnTo>
                    <a:pt x="406" y="275"/>
                  </a:lnTo>
                  <a:lnTo>
                    <a:pt x="402" y="292"/>
                  </a:lnTo>
                  <a:lnTo>
                    <a:pt x="393" y="306"/>
                  </a:lnTo>
                  <a:lnTo>
                    <a:pt x="383" y="317"/>
                  </a:lnTo>
                  <a:lnTo>
                    <a:pt x="369" y="326"/>
                  </a:lnTo>
                  <a:lnTo>
                    <a:pt x="355" y="331"/>
                  </a:lnTo>
                  <a:lnTo>
                    <a:pt x="340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0" y="434"/>
                  </a:lnTo>
                  <a:lnTo>
                    <a:pt x="365" y="435"/>
                  </a:lnTo>
                  <a:lnTo>
                    <a:pt x="379" y="441"/>
                  </a:lnTo>
                  <a:lnTo>
                    <a:pt x="389" y="450"/>
                  </a:lnTo>
                  <a:lnTo>
                    <a:pt x="397" y="463"/>
                  </a:lnTo>
                  <a:lnTo>
                    <a:pt x="401" y="477"/>
                  </a:lnTo>
                  <a:lnTo>
                    <a:pt x="401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4" y="544"/>
                  </a:lnTo>
                  <a:lnTo>
                    <a:pt x="350" y="549"/>
                  </a:lnTo>
                  <a:lnTo>
                    <a:pt x="335" y="550"/>
                  </a:lnTo>
                  <a:lnTo>
                    <a:pt x="51" y="550"/>
                  </a:lnTo>
                  <a:lnTo>
                    <a:pt x="36" y="549"/>
                  </a:lnTo>
                  <a:lnTo>
                    <a:pt x="22" y="542"/>
                  </a:lnTo>
                  <a:lnTo>
                    <a:pt x="11" y="534"/>
                  </a:lnTo>
                  <a:lnTo>
                    <a:pt x="4" y="521"/>
                  </a:lnTo>
                  <a:lnTo>
                    <a:pt x="0" y="507"/>
                  </a:lnTo>
                  <a:lnTo>
                    <a:pt x="0" y="490"/>
                  </a:lnTo>
                  <a:lnTo>
                    <a:pt x="60" y="62"/>
                  </a:lnTo>
                  <a:lnTo>
                    <a:pt x="64" y="46"/>
                  </a:lnTo>
                  <a:lnTo>
                    <a:pt x="71" y="32"/>
                  </a:lnTo>
                  <a:lnTo>
                    <a:pt x="83" y="19"/>
                  </a:lnTo>
                  <a:lnTo>
                    <a:pt x="97" y="9"/>
                  </a:lnTo>
                  <a:lnTo>
                    <a:pt x="112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5" name="Freeform 15"/>
            <p:cNvSpPr>
              <a:spLocks/>
            </p:cNvSpPr>
            <p:nvPr userDrawn="1"/>
          </p:nvSpPr>
          <p:spPr bwMode="auto">
            <a:xfrm>
              <a:off x="1008063" y="2600326"/>
              <a:ext cx="280987" cy="293688"/>
            </a:xfrm>
            <a:custGeom>
              <a:avLst/>
              <a:gdLst>
                <a:gd name="T0" fmla="*/ 140 w 530"/>
                <a:gd name="T1" fmla="*/ 0 h 556"/>
                <a:gd name="T2" fmla="*/ 157 w 530"/>
                <a:gd name="T3" fmla="*/ 6 h 556"/>
                <a:gd name="T4" fmla="*/ 164 w 530"/>
                <a:gd name="T5" fmla="*/ 11 h 556"/>
                <a:gd name="T6" fmla="*/ 171 w 530"/>
                <a:gd name="T7" fmla="*/ 16 h 556"/>
                <a:gd name="T8" fmla="*/ 176 w 530"/>
                <a:gd name="T9" fmla="*/ 24 h 556"/>
                <a:gd name="T10" fmla="*/ 279 w 530"/>
                <a:gd name="T11" fmla="*/ 184 h 556"/>
                <a:gd name="T12" fmla="*/ 429 w 530"/>
                <a:gd name="T13" fmla="*/ 21 h 556"/>
                <a:gd name="T14" fmla="*/ 442 w 530"/>
                <a:gd name="T15" fmla="*/ 11 h 556"/>
                <a:gd name="T16" fmla="*/ 456 w 530"/>
                <a:gd name="T17" fmla="*/ 3 h 556"/>
                <a:gd name="T18" fmla="*/ 472 w 530"/>
                <a:gd name="T19" fmla="*/ 0 h 556"/>
                <a:gd name="T20" fmla="*/ 489 w 530"/>
                <a:gd name="T21" fmla="*/ 1 h 556"/>
                <a:gd name="T22" fmla="*/ 504 w 530"/>
                <a:gd name="T23" fmla="*/ 6 h 556"/>
                <a:gd name="T24" fmla="*/ 517 w 530"/>
                <a:gd name="T25" fmla="*/ 16 h 556"/>
                <a:gd name="T26" fmla="*/ 525 w 530"/>
                <a:gd name="T27" fmla="*/ 28 h 556"/>
                <a:gd name="T28" fmla="*/ 530 w 530"/>
                <a:gd name="T29" fmla="*/ 42 h 556"/>
                <a:gd name="T30" fmla="*/ 528 w 530"/>
                <a:gd name="T31" fmla="*/ 58 h 556"/>
                <a:gd name="T32" fmla="*/ 523 w 530"/>
                <a:gd name="T33" fmla="*/ 76 h 556"/>
                <a:gd name="T34" fmla="*/ 513 w 530"/>
                <a:gd name="T35" fmla="*/ 92 h 556"/>
                <a:gd name="T36" fmla="*/ 338 w 530"/>
                <a:gd name="T37" fmla="*/ 277 h 556"/>
                <a:gd name="T38" fmla="*/ 461 w 530"/>
                <a:gd name="T39" fmla="*/ 460 h 556"/>
                <a:gd name="T40" fmla="*/ 466 w 530"/>
                <a:gd name="T41" fmla="*/ 470 h 556"/>
                <a:gd name="T42" fmla="*/ 468 w 530"/>
                <a:gd name="T43" fmla="*/ 482 h 556"/>
                <a:gd name="T44" fmla="*/ 468 w 530"/>
                <a:gd name="T45" fmla="*/ 496 h 556"/>
                <a:gd name="T46" fmla="*/ 465 w 530"/>
                <a:gd name="T47" fmla="*/ 511 h 556"/>
                <a:gd name="T48" fmla="*/ 457 w 530"/>
                <a:gd name="T49" fmla="*/ 525 h 556"/>
                <a:gd name="T50" fmla="*/ 445 w 530"/>
                <a:gd name="T51" fmla="*/ 538 h 556"/>
                <a:gd name="T52" fmla="*/ 431 w 530"/>
                <a:gd name="T53" fmla="*/ 548 h 556"/>
                <a:gd name="T54" fmla="*/ 416 w 530"/>
                <a:gd name="T55" fmla="*/ 553 h 556"/>
                <a:gd name="T56" fmla="*/ 399 w 530"/>
                <a:gd name="T57" fmla="*/ 556 h 556"/>
                <a:gd name="T58" fmla="*/ 382 w 530"/>
                <a:gd name="T59" fmla="*/ 553 h 556"/>
                <a:gd name="T60" fmla="*/ 366 w 530"/>
                <a:gd name="T61" fmla="*/ 544 h 556"/>
                <a:gd name="T62" fmla="*/ 355 w 530"/>
                <a:gd name="T63" fmla="*/ 532 h 556"/>
                <a:gd name="T64" fmla="*/ 250 w 530"/>
                <a:gd name="T65" fmla="*/ 371 h 556"/>
                <a:gd name="T66" fmla="*/ 101 w 530"/>
                <a:gd name="T67" fmla="*/ 533 h 556"/>
                <a:gd name="T68" fmla="*/ 87 w 530"/>
                <a:gd name="T69" fmla="*/ 544 h 556"/>
                <a:gd name="T70" fmla="*/ 72 w 530"/>
                <a:gd name="T71" fmla="*/ 552 h 556"/>
                <a:gd name="T72" fmla="*/ 60 w 530"/>
                <a:gd name="T73" fmla="*/ 555 h 556"/>
                <a:gd name="T74" fmla="*/ 49 w 530"/>
                <a:gd name="T75" fmla="*/ 556 h 556"/>
                <a:gd name="T76" fmla="*/ 35 w 530"/>
                <a:gd name="T77" fmla="*/ 555 h 556"/>
                <a:gd name="T78" fmla="*/ 23 w 530"/>
                <a:gd name="T79" fmla="*/ 548 h 556"/>
                <a:gd name="T80" fmla="*/ 11 w 530"/>
                <a:gd name="T81" fmla="*/ 539 h 556"/>
                <a:gd name="T82" fmla="*/ 11 w 530"/>
                <a:gd name="T83" fmla="*/ 539 h 556"/>
                <a:gd name="T84" fmla="*/ 3 w 530"/>
                <a:gd name="T85" fmla="*/ 527 h 556"/>
                <a:gd name="T86" fmla="*/ 0 w 530"/>
                <a:gd name="T87" fmla="*/ 513 h 556"/>
                <a:gd name="T88" fmla="*/ 0 w 530"/>
                <a:gd name="T89" fmla="*/ 498 h 556"/>
                <a:gd name="T90" fmla="*/ 6 w 530"/>
                <a:gd name="T91" fmla="*/ 478 h 556"/>
                <a:gd name="T92" fmla="*/ 18 w 530"/>
                <a:gd name="T93" fmla="*/ 461 h 556"/>
                <a:gd name="T94" fmla="*/ 191 w 530"/>
                <a:gd name="T95" fmla="*/ 277 h 556"/>
                <a:gd name="T96" fmla="*/ 70 w 530"/>
                <a:gd name="T97" fmla="*/ 97 h 556"/>
                <a:gd name="T98" fmla="*/ 64 w 530"/>
                <a:gd name="T99" fmla="*/ 79 h 556"/>
                <a:gd name="T100" fmla="*/ 64 w 530"/>
                <a:gd name="T101" fmla="*/ 58 h 556"/>
                <a:gd name="T102" fmla="*/ 67 w 530"/>
                <a:gd name="T103" fmla="*/ 43 h 556"/>
                <a:gd name="T104" fmla="*/ 75 w 530"/>
                <a:gd name="T105" fmla="*/ 29 h 556"/>
                <a:gd name="T106" fmla="*/ 87 w 530"/>
                <a:gd name="T107" fmla="*/ 16 h 556"/>
                <a:gd name="T108" fmla="*/ 103 w 530"/>
                <a:gd name="T109" fmla="*/ 6 h 556"/>
                <a:gd name="T110" fmla="*/ 121 w 530"/>
                <a:gd name="T111" fmla="*/ 0 h 556"/>
                <a:gd name="T112" fmla="*/ 140 w 530"/>
                <a:gd name="T11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0" h="556">
                  <a:moveTo>
                    <a:pt x="140" y="0"/>
                  </a:moveTo>
                  <a:lnTo>
                    <a:pt x="157" y="6"/>
                  </a:lnTo>
                  <a:lnTo>
                    <a:pt x="164" y="11"/>
                  </a:lnTo>
                  <a:lnTo>
                    <a:pt x="171" y="16"/>
                  </a:lnTo>
                  <a:lnTo>
                    <a:pt x="176" y="24"/>
                  </a:lnTo>
                  <a:lnTo>
                    <a:pt x="279" y="184"/>
                  </a:lnTo>
                  <a:lnTo>
                    <a:pt x="429" y="21"/>
                  </a:lnTo>
                  <a:lnTo>
                    <a:pt x="442" y="11"/>
                  </a:lnTo>
                  <a:lnTo>
                    <a:pt x="456" y="3"/>
                  </a:lnTo>
                  <a:lnTo>
                    <a:pt x="472" y="0"/>
                  </a:lnTo>
                  <a:lnTo>
                    <a:pt x="489" y="1"/>
                  </a:lnTo>
                  <a:lnTo>
                    <a:pt x="504" y="6"/>
                  </a:lnTo>
                  <a:lnTo>
                    <a:pt x="517" y="16"/>
                  </a:lnTo>
                  <a:lnTo>
                    <a:pt x="525" y="28"/>
                  </a:lnTo>
                  <a:lnTo>
                    <a:pt x="530" y="42"/>
                  </a:lnTo>
                  <a:lnTo>
                    <a:pt x="528" y="58"/>
                  </a:lnTo>
                  <a:lnTo>
                    <a:pt x="523" y="76"/>
                  </a:lnTo>
                  <a:lnTo>
                    <a:pt x="513" y="92"/>
                  </a:lnTo>
                  <a:lnTo>
                    <a:pt x="338" y="277"/>
                  </a:lnTo>
                  <a:lnTo>
                    <a:pt x="461" y="460"/>
                  </a:lnTo>
                  <a:lnTo>
                    <a:pt x="466" y="470"/>
                  </a:lnTo>
                  <a:lnTo>
                    <a:pt x="468" y="482"/>
                  </a:lnTo>
                  <a:lnTo>
                    <a:pt x="468" y="496"/>
                  </a:lnTo>
                  <a:lnTo>
                    <a:pt x="465" y="511"/>
                  </a:lnTo>
                  <a:lnTo>
                    <a:pt x="457" y="525"/>
                  </a:lnTo>
                  <a:lnTo>
                    <a:pt x="445" y="538"/>
                  </a:lnTo>
                  <a:lnTo>
                    <a:pt x="431" y="548"/>
                  </a:lnTo>
                  <a:lnTo>
                    <a:pt x="416" y="553"/>
                  </a:lnTo>
                  <a:lnTo>
                    <a:pt x="399" y="556"/>
                  </a:lnTo>
                  <a:lnTo>
                    <a:pt x="382" y="553"/>
                  </a:lnTo>
                  <a:lnTo>
                    <a:pt x="366" y="544"/>
                  </a:lnTo>
                  <a:lnTo>
                    <a:pt x="355" y="532"/>
                  </a:lnTo>
                  <a:lnTo>
                    <a:pt x="250" y="371"/>
                  </a:lnTo>
                  <a:lnTo>
                    <a:pt x="101" y="533"/>
                  </a:lnTo>
                  <a:lnTo>
                    <a:pt x="87" y="544"/>
                  </a:lnTo>
                  <a:lnTo>
                    <a:pt x="72" y="552"/>
                  </a:lnTo>
                  <a:lnTo>
                    <a:pt x="60" y="555"/>
                  </a:lnTo>
                  <a:lnTo>
                    <a:pt x="49" y="556"/>
                  </a:lnTo>
                  <a:lnTo>
                    <a:pt x="35" y="555"/>
                  </a:lnTo>
                  <a:lnTo>
                    <a:pt x="23" y="548"/>
                  </a:lnTo>
                  <a:lnTo>
                    <a:pt x="11" y="539"/>
                  </a:lnTo>
                  <a:lnTo>
                    <a:pt x="11" y="539"/>
                  </a:lnTo>
                  <a:lnTo>
                    <a:pt x="3" y="527"/>
                  </a:lnTo>
                  <a:lnTo>
                    <a:pt x="0" y="513"/>
                  </a:lnTo>
                  <a:lnTo>
                    <a:pt x="0" y="498"/>
                  </a:lnTo>
                  <a:lnTo>
                    <a:pt x="6" y="478"/>
                  </a:lnTo>
                  <a:lnTo>
                    <a:pt x="18" y="461"/>
                  </a:lnTo>
                  <a:lnTo>
                    <a:pt x="191" y="277"/>
                  </a:lnTo>
                  <a:lnTo>
                    <a:pt x="70" y="97"/>
                  </a:lnTo>
                  <a:lnTo>
                    <a:pt x="64" y="79"/>
                  </a:lnTo>
                  <a:lnTo>
                    <a:pt x="64" y="58"/>
                  </a:lnTo>
                  <a:lnTo>
                    <a:pt x="67" y="43"/>
                  </a:lnTo>
                  <a:lnTo>
                    <a:pt x="75" y="29"/>
                  </a:lnTo>
                  <a:lnTo>
                    <a:pt x="87" y="16"/>
                  </a:lnTo>
                  <a:lnTo>
                    <a:pt x="103" y="6"/>
                  </a:lnTo>
                  <a:lnTo>
                    <a:pt x="121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6" name="Freeform 16"/>
            <p:cNvSpPr>
              <a:spLocks noEditPoints="1"/>
            </p:cNvSpPr>
            <p:nvPr userDrawn="1"/>
          </p:nvSpPr>
          <p:spPr bwMode="auto">
            <a:xfrm>
              <a:off x="1277938" y="2600326"/>
              <a:ext cx="271462" cy="293688"/>
            </a:xfrm>
            <a:custGeom>
              <a:avLst/>
              <a:gdLst>
                <a:gd name="T0" fmla="*/ 300 w 512"/>
                <a:gd name="T1" fmla="*/ 184 h 556"/>
                <a:gd name="T2" fmla="*/ 230 w 512"/>
                <a:gd name="T3" fmla="*/ 310 h 556"/>
                <a:gd name="T4" fmla="*/ 335 w 512"/>
                <a:gd name="T5" fmla="*/ 310 h 556"/>
                <a:gd name="T6" fmla="*/ 300 w 512"/>
                <a:gd name="T7" fmla="*/ 184 h 556"/>
                <a:gd name="T8" fmla="*/ 322 w 512"/>
                <a:gd name="T9" fmla="*/ 0 h 556"/>
                <a:gd name="T10" fmla="*/ 330 w 512"/>
                <a:gd name="T11" fmla="*/ 0 h 556"/>
                <a:gd name="T12" fmla="*/ 345 w 512"/>
                <a:gd name="T13" fmla="*/ 1 h 556"/>
                <a:gd name="T14" fmla="*/ 359 w 512"/>
                <a:gd name="T15" fmla="*/ 6 h 556"/>
                <a:gd name="T16" fmla="*/ 371 w 512"/>
                <a:gd name="T17" fmla="*/ 14 h 556"/>
                <a:gd name="T18" fmla="*/ 382 w 512"/>
                <a:gd name="T19" fmla="*/ 28 h 556"/>
                <a:gd name="T20" fmla="*/ 390 w 512"/>
                <a:gd name="T21" fmla="*/ 46 h 556"/>
                <a:gd name="T22" fmla="*/ 510 w 512"/>
                <a:gd name="T23" fmla="*/ 470 h 556"/>
                <a:gd name="T24" fmla="*/ 512 w 512"/>
                <a:gd name="T25" fmla="*/ 484 h 556"/>
                <a:gd name="T26" fmla="*/ 512 w 512"/>
                <a:gd name="T27" fmla="*/ 496 h 556"/>
                <a:gd name="T28" fmla="*/ 509 w 512"/>
                <a:gd name="T29" fmla="*/ 511 h 556"/>
                <a:gd name="T30" fmla="*/ 501 w 512"/>
                <a:gd name="T31" fmla="*/ 525 h 556"/>
                <a:gd name="T32" fmla="*/ 489 w 512"/>
                <a:gd name="T33" fmla="*/ 538 h 556"/>
                <a:gd name="T34" fmla="*/ 475 w 512"/>
                <a:gd name="T35" fmla="*/ 548 h 556"/>
                <a:gd name="T36" fmla="*/ 460 w 512"/>
                <a:gd name="T37" fmla="*/ 553 h 556"/>
                <a:gd name="T38" fmla="*/ 444 w 512"/>
                <a:gd name="T39" fmla="*/ 556 h 556"/>
                <a:gd name="T40" fmla="*/ 427 w 512"/>
                <a:gd name="T41" fmla="*/ 553 h 556"/>
                <a:gd name="T42" fmla="*/ 412 w 512"/>
                <a:gd name="T43" fmla="*/ 546 h 556"/>
                <a:gd name="T44" fmla="*/ 400 w 512"/>
                <a:gd name="T45" fmla="*/ 534 h 556"/>
                <a:gd name="T46" fmla="*/ 392 w 512"/>
                <a:gd name="T47" fmla="*/ 520 h 556"/>
                <a:gd name="T48" fmla="*/ 367 w 512"/>
                <a:gd name="T49" fmla="*/ 426 h 556"/>
                <a:gd name="T50" fmla="*/ 165 w 512"/>
                <a:gd name="T51" fmla="*/ 426 h 556"/>
                <a:gd name="T52" fmla="*/ 114 w 512"/>
                <a:gd name="T53" fmla="*/ 519 h 556"/>
                <a:gd name="T54" fmla="*/ 101 w 512"/>
                <a:gd name="T55" fmla="*/ 534 h 556"/>
                <a:gd name="T56" fmla="*/ 87 w 512"/>
                <a:gd name="T57" fmla="*/ 546 h 556"/>
                <a:gd name="T58" fmla="*/ 71 w 512"/>
                <a:gd name="T59" fmla="*/ 553 h 556"/>
                <a:gd name="T60" fmla="*/ 53 w 512"/>
                <a:gd name="T61" fmla="*/ 556 h 556"/>
                <a:gd name="T62" fmla="*/ 37 w 512"/>
                <a:gd name="T63" fmla="*/ 555 h 556"/>
                <a:gd name="T64" fmla="*/ 22 w 512"/>
                <a:gd name="T65" fmla="*/ 548 h 556"/>
                <a:gd name="T66" fmla="*/ 11 w 512"/>
                <a:gd name="T67" fmla="*/ 538 h 556"/>
                <a:gd name="T68" fmla="*/ 11 w 512"/>
                <a:gd name="T69" fmla="*/ 538 h 556"/>
                <a:gd name="T70" fmla="*/ 3 w 512"/>
                <a:gd name="T71" fmla="*/ 525 h 556"/>
                <a:gd name="T72" fmla="*/ 0 w 512"/>
                <a:gd name="T73" fmla="*/ 511 h 556"/>
                <a:gd name="T74" fmla="*/ 0 w 512"/>
                <a:gd name="T75" fmla="*/ 496 h 556"/>
                <a:gd name="T76" fmla="*/ 3 w 512"/>
                <a:gd name="T77" fmla="*/ 484 h 556"/>
                <a:gd name="T78" fmla="*/ 9 w 512"/>
                <a:gd name="T79" fmla="*/ 470 h 556"/>
                <a:gd name="T80" fmla="*/ 249 w 512"/>
                <a:gd name="T81" fmla="*/ 46 h 556"/>
                <a:gd name="T82" fmla="*/ 262 w 512"/>
                <a:gd name="T83" fmla="*/ 28 h 556"/>
                <a:gd name="T84" fmla="*/ 277 w 512"/>
                <a:gd name="T85" fmla="*/ 14 h 556"/>
                <a:gd name="T86" fmla="*/ 299 w 512"/>
                <a:gd name="T87" fmla="*/ 2 h 556"/>
                <a:gd name="T88" fmla="*/ 322 w 512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2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2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0" y="470"/>
                  </a:lnTo>
                  <a:lnTo>
                    <a:pt x="512" y="484"/>
                  </a:lnTo>
                  <a:lnTo>
                    <a:pt x="512" y="496"/>
                  </a:lnTo>
                  <a:lnTo>
                    <a:pt x="509" y="511"/>
                  </a:lnTo>
                  <a:lnTo>
                    <a:pt x="501" y="525"/>
                  </a:lnTo>
                  <a:lnTo>
                    <a:pt x="489" y="538"/>
                  </a:lnTo>
                  <a:lnTo>
                    <a:pt x="475" y="548"/>
                  </a:lnTo>
                  <a:lnTo>
                    <a:pt x="460" y="553"/>
                  </a:lnTo>
                  <a:lnTo>
                    <a:pt x="444" y="556"/>
                  </a:lnTo>
                  <a:lnTo>
                    <a:pt x="427" y="553"/>
                  </a:lnTo>
                  <a:lnTo>
                    <a:pt x="412" y="546"/>
                  </a:lnTo>
                  <a:lnTo>
                    <a:pt x="400" y="534"/>
                  </a:lnTo>
                  <a:lnTo>
                    <a:pt x="392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1" y="534"/>
                  </a:lnTo>
                  <a:lnTo>
                    <a:pt x="87" y="546"/>
                  </a:lnTo>
                  <a:lnTo>
                    <a:pt x="71" y="553"/>
                  </a:lnTo>
                  <a:lnTo>
                    <a:pt x="53" y="556"/>
                  </a:lnTo>
                  <a:lnTo>
                    <a:pt x="37" y="555"/>
                  </a:lnTo>
                  <a:lnTo>
                    <a:pt x="22" y="548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3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3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7" y="14"/>
                  </a:lnTo>
                  <a:lnTo>
                    <a:pt x="299" y="2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7"/>
            <p:cNvSpPr>
              <a:spLocks/>
            </p:cNvSpPr>
            <p:nvPr userDrawn="1"/>
          </p:nvSpPr>
          <p:spPr bwMode="auto">
            <a:xfrm>
              <a:off x="1563688" y="2600326"/>
              <a:ext cx="387350" cy="293688"/>
            </a:xfrm>
            <a:custGeom>
              <a:avLst/>
              <a:gdLst>
                <a:gd name="T0" fmla="*/ 89 w 731"/>
                <a:gd name="T1" fmla="*/ 3 h 556"/>
                <a:gd name="T2" fmla="*/ 115 w 731"/>
                <a:gd name="T3" fmla="*/ 27 h 556"/>
                <a:gd name="T4" fmla="*/ 169 w 731"/>
                <a:gd name="T5" fmla="*/ 345 h 556"/>
                <a:gd name="T6" fmla="*/ 315 w 731"/>
                <a:gd name="T7" fmla="*/ 28 h 556"/>
                <a:gd name="T8" fmla="*/ 348 w 731"/>
                <a:gd name="T9" fmla="*/ 3 h 556"/>
                <a:gd name="T10" fmla="*/ 381 w 731"/>
                <a:gd name="T11" fmla="*/ 0 h 556"/>
                <a:gd name="T12" fmla="*/ 412 w 731"/>
                <a:gd name="T13" fmla="*/ 12 h 556"/>
                <a:gd name="T14" fmla="*/ 427 w 731"/>
                <a:gd name="T15" fmla="*/ 33 h 556"/>
                <a:gd name="T16" fmla="*/ 481 w 731"/>
                <a:gd name="T17" fmla="*/ 345 h 556"/>
                <a:gd name="T18" fmla="*/ 625 w 731"/>
                <a:gd name="T19" fmla="*/ 27 h 556"/>
                <a:gd name="T20" fmla="*/ 656 w 731"/>
                <a:gd name="T21" fmla="*/ 3 h 556"/>
                <a:gd name="T22" fmla="*/ 692 w 731"/>
                <a:gd name="T23" fmla="*/ 1 h 556"/>
                <a:gd name="T24" fmla="*/ 720 w 731"/>
                <a:gd name="T25" fmla="*/ 16 h 556"/>
                <a:gd name="T26" fmla="*/ 731 w 731"/>
                <a:gd name="T27" fmla="*/ 44 h 556"/>
                <a:gd name="T28" fmla="*/ 730 w 731"/>
                <a:gd name="T29" fmla="*/ 65 h 556"/>
                <a:gd name="T30" fmla="*/ 725 w 731"/>
                <a:gd name="T31" fmla="*/ 79 h 556"/>
                <a:gd name="T32" fmla="*/ 513 w 731"/>
                <a:gd name="T33" fmla="*/ 527 h 556"/>
                <a:gd name="T34" fmla="*/ 473 w 731"/>
                <a:gd name="T35" fmla="*/ 552 h 556"/>
                <a:gd name="T36" fmla="*/ 435 w 731"/>
                <a:gd name="T37" fmla="*/ 555 h 556"/>
                <a:gd name="T38" fmla="*/ 410 w 731"/>
                <a:gd name="T39" fmla="*/ 542 h 556"/>
                <a:gd name="T40" fmla="*/ 393 w 731"/>
                <a:gd name="T41" fmla="*/ 519 h 556"/>
                <a:gd name="T42" fmla="*/ 342 w 731"/>
                <a:gd name="T43" fmla="*/ 230 h 556"/>
                <a:gd name="T44" fmla="*/ 204 w 731"/>
                <a:gd name="T45" fmla="*/ 525 h 556"/>
                <a:gd name="T46" fmla="*/ 168 w 731"/>
                <a:gd name="T47" fmla="*/ 551 h 556"/>
                <a:gd name="T48" fmla="*/ 131 w 731"/>
                <a:gd name="T49" fmla="*/ 556 h 556"/>
                <a:gd name="T50" fmla="*/ 100 w 731"/>
                <a:gd name="T51" fmla="*/ 542 h 556"/>
                <a:gd name="T52" fmla="*/ 84 w 731"/>
                <a:gd name="T53" fmla="*/ 520 h 556"/>
                <a:gd name="T54" fmla="*/ 1 w 731"/>
                <a:gd name="T55" fmla="*/ 79 h 556"/>
                <a:gd name="T56" fmla="*/ 0 w 731"/>
                <a:gd name="T57" fmla="*/ 58 h 556"/>
                <a:gd name="T58" fmla="*/ 11 w 731"/>
                <a:gd name="T59" fmla="*/ 29 h 556"/>
                <a:gd name="T60" fmla="*/ 38 w 731"/>
                <a:gd name="T61" fmla="*/ 6 h 556"/>
                <a:gd name="T62" fmla="*/ 72 w 731"/>
                <a:gd name="T6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1" h="556">
                  <a:moveTo>
                    <a:pt x="72" y="0"/>
                  </a:moveTo>
                  <a:lnTo>
                    <a:pt x="89" y="3"/>
                  </a:lnTo>
                  <a:lnTo>
                    <a:pt x="104" y="12"/>
                  </a:lnTo>
                  <a:lnTo>
                    <a:pt x="115" y="27"/>
                  </a:lnTo>
                  <a:lnTo>
                    <a:pt x="120" y="44"/>
                  </a:lnTo>
                  <a:lnTo>
                    <a:pt x="169" y="345"/>
                  </a:lnTo>
                  <a:lnTo>
                    <a:pt x="304" y="46"/>
                  </a:lnTo>
                  <a:lnTo>
                    <a:pt x="315" y="28"/>
                  </a:lnTo>
                  <a:lnTo>
                    <a:pt x="332" y="12"/>
                  </a:lnTo>
                  <a:lnTo>
                    <a:pt x="348" y="3"/>
                  </a:lnTo>
                  <a:lnTo>
                    <a:pt x="365" y="0"/>
                  </a:lnTo>
                  <a:lnTo>
                    <a:pt x="381" y="0"/>
                  </a:lnTo>
                  <a:lnTo>
                    <a:pt x="398" y="3"/>
                  </a:lnTo>
                  <a:lnTo>
                    <a:pt x="412" y="12"/>
                  </a:lnTo>
                  <a:lnTo>
                    <a:pt x="421" y="21"/>
                  </a:lnTo>
                  <a:lnTo>
                    <a:pt x="427" y="33"/>
                  </a:lnTo>
                  <a:lnTo>
                    <a:pt x="431" y="47"/>
                  </a:lnTo>
                  <a:lnTo>
                    <a:pt x="481" y="345"/>
                  </a:lnTo>
                  <a:lnTo>
                    <a:pt x="614" y="44"/>
                  </a:lnTo>
                  <a:lnTo>
                    <a:pt x="625" y="27"/>
                  </a:lnTo>
                  <a:lnTo>
                    <a:pt x="639" y="12"/>
                  </a:lnTo>
                  <a:lnTo>
                    <a:pt x="656" y="3"/>
                  </a:lnTo>
                  <a:lnTo>
                    <a:pt x="674" y="0"/>
                  </a:lnTo>
                  <a:lnTo>
                    <a:pt x="692" y="1"/>
                  </a:lnTo>
                  <a:lnTo>
                    <a:pt x="707" y="6"/>
                  </a:lnTo>
                  <a:lnTo>
                    <a:pt x="720" y="16"/>
                  </a:lnTo>
                  <a:lnTo>
                    <a:pt x="728" y="29"/>
                  </a:lnTo>
                  <a:lnTo>
                    <a:pt x="731" y="44"/>
                  </a:lnTo>
                  <a:lnTo>
                    <a:pt x="730" y="60"/>
                  </a:lnTo>
                  <a:lnTo>
                    <a:pt x="730" y="65"/>
                  </a:lnTo>
                  <a:lnTo>
                    <a:pt x="728" y="71"/>
                  </a:lnTo>
                  <a:lnTo>
                    <a:pt x="725" y="79"/>
                  </a:lnTo>
                  <a:lnTo>
                    <a:pt x="527" y="505"/>
                  </a:lnTo>
                  <a:lnTo>
                    <a:pt x="513" y="527"/>
                  </a:lnTo>
                  <a:lnTo>
                    <a:pt x="495" y="542"/>
                  </a:lnTo>
                  <a:lnTo>
                    <a:pt x="473" y="552"/>
                  </a:lnTo>
                  <a:lnTo>
                    <a:pt x="450" y="556"/>
                  </a:lnTo>
                  <a:lnTo>
                    <a:pt x="435" y="555"/>
                  </a:lnTo>
                  <a:lnTo>
                    <a:pt x="422" y="550"/>
                  </a:lnTo>
                  <a:lnTo>
                    <a:pt x="410" y="542"/>
                  </a:lnTo>
                  <a:lnTo>
                    <a:pt x="401" y="530"/>
                  </a:lnTo>
                  <a:lnTo>
                    <a:pt x="393" y="519"/>
                  </a:lnTo>
                  <a:lnTo>
                    <a:pt x="389" y="504"/>
                  </a:lnTo>
                  <a:lnTo>
                    <a:pt x="342" y="230"/>
                  </a:lnTo>
                  <a:lnTo>
                    <a:pt x="217" y="505"/>
                  </a:lnTo>
                  <a:lnTo>
                    <a:pt x="204" y="525"/>
                  </a:lnTo>
                  <a:lnTo>
                    <a:pt x="185" y="542"/>
                  </a:lnTo>
                  <a:lnTo>
                    <a:pt x="168" y="551"/>
                  </a:lnTo>
                  <a:lnTo>
                    <a:pt x="149" y="555"/>
                  </a:lnTo>
                  <a:lnTo>
                    <a:pt x="131" y="556"/>
                  </a:lnTo>
                  <a:lnTo>
                    <a:pt x="115" y="551"/>
                  </a:lnTo>
                  <a:lnTo>
                    <a:pt x="100" y="542"/>
                  </a:lnTo>
                  <a:lnTo>
                    <a:pt x="92" y="533"/>
                  </a:lnTo>
                  <a:lnTo>
                    <a:pt x="84" y="520"/>
                  </a:lnTo>
                  <a:lnTo>
                    <a:pt x="79" y="506"/>
                  </a:lnTo>
                  <a:lnTo>
                    <a:pt x="1" y="79"/>
                  </a:lnTo>
                  <a:lnTo>
                    <a:pt x="0" y="67"/>
                  </a:lnTo>
                  <a:lnTo>
                    <a:pt x="0" y="58"/>
                  </a:lnTo>
                  <a:lnTo>
                    <a:pt x="3" y="43"/>
                  </a:lnTo>
                  <a:lnTo>
                    <a:pt x="11" y="29"/>
                  </a:lnTo>
                  <a:lnTo>
                    <a:pt x="23" y="16"/>
                  </a:lnTo>
                  <a:lnTo>
                    <a:pt x="38" y="6"/>
                  </a:lnTo>
                  <a:lnTo>
                    <a:pt x="55" y="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8"/>
            <p:cNvSpPr>
              <a:spLocks noEditPoints="1"/>
            </p:cNvSpPr>
            <p:nvPr userDrawn="1"/>
          </p:nvSpPr>
          <p:spPr bwMode="auto">
            <a:xfrm>
              <a:off x="1898650" y="2600326"/>
              <a:ext cx="273050" cy="293688"/>
            </a:xfrm>
            <a:custGeom>
              <a:avLst/>
              <a:gdLst>
                <a:gd name="T0" fmla="*/ 300 w 514"/>
                <a:gd name="T1" fmla="*/ 184 h 556"/>
                <a:gd name="T2" fmla="*/ 230 w 514"/>
                <a:gd name="T3" fmla="*/ 310 h 556"/>
                <a:gd name="T4" fmla="*/ 335 w 514"/>
                <a:gd name="T5" fmla="*/ 310 h 556"/>
                <a:gd name="T6" fmla="*/ 300 w 514"/>
                <a:gd name="T7" fmla="*/ 184 h 556"/>
                <a:gd name="T8" fmla="*/ 323 w 514"/>
                <a:gd name="T9" fmla="*/ 0 h 556"/>
                <a:gd name="T10" fmla="*/ 330 w 514"/>
                <a:gd name="T11" fmla="*/ 0 h 556"/>
                <a:gd name="T12" fmla="*/ 345 w 514"/>
                <a:gd name="T13" fmla="*/ 1 h 556"/>
                <a:gd name="T14" fmla="*/ 359 w 514"/>
                <a:gd name="T15" fmla="*/ 6 h 556"/>
                <a:gd name="T16" fmla="*/ 371 w 514"/>
                <a:gd name="T17" fmla="*/ 14 h 556"/>
                <a:gd name="T18" fmla="*/ 382 w 514"/>
                <a:gd name="T19" fmla="*/ 28 h 556"/>
                <a:gd name="T20" fmla="*/ 390 w 514"/>
                <a:gd name="T21" fmla="*/ 46 h 556"/>
                <a:gd name="T22" fmla="*/ 511 w 514"/>
                <a:gd name="T23" fmla="*/ 470 h 556"/>
                <a:gd name="T24" fmla="*/ 514 w 514"/>
                <a:gd name="T25" fmla="*/ 484 h 556"/>
                <a:gd name="T26" fmla="*/ 512 w 514"/>
                <a:gd name="T27" fmla="*/ 496 h 556"/>
                <a:gd name="T28" fmla="*/ 508 w 514"/>
                <a:gd name="T29" fmla="*/ 511 h 556"/>
                <a:gd name="T30" fmla="*/ 501 w 514"/>
                <a:gd name="T31" fmla="*/ 525 h 556"/>
                <a:gd name="T32" fmla="*/ 491 w 514"/>
                <a:gd name="T33" fmla="*/ 538 h 556"/>
                <a:gd name="T34" fmla="*/ 477 w 514"/>
                <a:gd name="T35" fmla="*/ 548 h 556"/>
                <a:gd name="T36" fmla="*/ 461 w 514"/>
                <a:gd name="T37" fmla="*/ 553 h 556"/>
                <a:gd name="T38" fmla="*/ 445 w 514"/>
                <a:gd name="T39" fmla="*/ 556 h 556"/>
                <a:gd name="T40" fmla="*/ 427 w 514"/>
                <a:gd name="T41" fmla="*/ 553 h 556"/>
                <a:gd name="T42" fmla="*/ 413 w 514"/>
                <a:gd name="T43" fmla="*/ 546 h 556"/>
                <a:gd name="T44" fmla="*/ 400 w 514"/>
                <a:gd name="T45" fmla="*/ 534 h 556"/>
                <a:gd name="T46" fmla="*/ 394 w 514"/>
                <a:gd name="T47" fmla="*/ 520 h 556"/>
                <a:gd name="T48" fmla="*/ 367 w 514"/>
                <a:gd name="T49" fmla="*/ 426 h 556"/>
                <a:gd name="T50" fmla="*/ 165 w 514"/>
                <a:gd name="T51" fmla="*/ 426 h 556"/>
                <a:gd name="T52" fmla="*/ 114 w 514"/>
                <a:gd name="T53" fmla="*/ 519 h 556"/>
                <a:gd name="T54" fmla="*/ 102 w 514"/>
                <a:gd name="T55" fmla="*/ 534 h 556"/>
                <a:gd name="T56" fmla="*/ 87 w 514"/>
                <a:gd name="T57" fmla="*/ 546 h 556"/>
                <a:gd name="T58" fmla="*/ 70 w 514"/>
                <a:gd name="T59" fmla="*/ 553 h 556"/>
                <a:gd name="T60" fmla="*/ 54 w 514"/>
                <a:gd name="T61" fmla="*/ 556 h 556"/>
                <a:gd name="T62" fmla="*/ 37 w 514"/>
                <a:gd name="T63" fmla="*/ 555 h 556"/>
                <a:gd name="T64" fmla="*/ 23 w 514"/>
                <a:gd name="T65" fmla="*/ 548 h 556"/>
                <a:gd name="T66" fmla="*/ 12 w 514"/>
                <a:gd name="T67" fmla="*/ 538 h 556"/>
                <a:gd name="T68" fmla="*/ 12 w 514"/>
                <a:gd name="T69" fmla="*/ 538 h 556"/>
                <a:gd name="T70" fmla="*/ 4 w 514"/>
                <a:gd name="T71" fmla="*/ 525 h 556"/>
                <a:gd name="T72" fmla="*/ 0 w 514"/>
                <a:gd name="T73" fmla="*/ 511 h 556"/>
                <a:gd name="T74" fmla="*/ 0 w 514"/>
                <a:gd name="T75" fmla="*/ 496 h 556"/>
                <a:gd name="T76" fmla="*/ 4 w 514"/>
                <a:gd name="T77" fmla="*/ 484 h 556"/>
                <a:gd name="T78" fmla="*/ 9 w 514"/>
                <a:gd name="T79" fmla="*/ 470 h 556"/>
                <a:gd name="T80" fmla="*/ 249 w 514"/>
                <a:gd name="T81" fmla="*/ 46 h 556"/>
                <a:gd name="T82" fmla="*/ 262 w 514"/>
                <a:gd name="T83" fmla="*/ 28 h 556"/>
                <a:gd name="T84" fmla="*/ 279 w 514"/>
                <a:gd name="T85" fmla="*/ 14 h 556"/>
                <a:gd name="T86" fmla="*/ 299 w 514"/>
                <a:gd name="T87" fmla="*/ 2 h 556"/>
                <a:gd name="T88" fmla="*/ 323 w 514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4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3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1" y="470"/>
                  </a:lnTo>
                  <a:lnTo>
                    <a:pt x="514" y="484"/>
                  </a:lnTo>
                  <a:lnTo>
                    <a:pt x="512" y="496"/>
                  </a:lnTo>
                  <a:lnTo>
                    <a:pt x="508" y="511"/>
                  </a:lnTo>
                  <a:lnTo>
                    <a:pt x="501" y="525"/>
                  </a:lnTo>
                  <a:lnTo>
                    <a:pt x="491" y="538"/>
                  </a:lnTo>
                  <a:lnTo>
                    <a:pt x="477" y="548"/>
                  </a:lnTo>
                  <a:lnTo>
                    <a:pt x="461" y="553"/>
                  </a:lnTo>
                  <a:lnTo>
                    <a:pt x="445" y="556"/>
                  </a:lnTo>
                  <a:lnTo>
                    <a:pt x="427" y="553"/>
                  </a:lnTo>
                  <a:lnTo>
                    <a:pt x="413" y="546"/>
                  </a:lnTo>
                  <a:lnTo>
                    <a:pt x="400" y="534"/>
                  </a:lnTo>
                  <a:lnTo>
                    <a:pt x="394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2" y="534"/>
                  </a:lnTo>
                  <a:lnTo>
                    <a:pt x="87" y="546"/>
                  </a:lnTo>
                  <a:lnTo>
                    <a:pt x="70" y="553"/>
                  </a:lnTo>
                  <a:lnTo>
                    <a:pt x="54" y="556"/>
                  </a:lnTo>
                  <a:lnTo>
                    <a:pt x="37" y="555"/>
                  </a:lnTo>
                  <a:lnTo>
                    <a:pt x="23" y="548"/>
                  </a:lnTo>
                  <a:lnTo>
                    <a:pt x="12" y="538"/>
                  </a:lnTo>
                  <a:lnTo>
                    <a:pt x="12" y="538"/>
                  </a:lnTo>
                  <a:lnTo>
                    <a:pt x="4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4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9" y="14"/>
                  </a:lnTo>
                  <a:lnTo>
                    <a:pt x="299" y="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9"/>
            <p:cNvSpPr>
              <a:spLocks/>
            </p:cNvSpPr>
            <p:nvPr userDrawn="1"/>
          </p:nvSpPr>
          <p:spPr bwMode="auto">
            <a:xfrm>
              <a:off x="2276475" y="2730501"/>
              <a:ext cx="153987" cy="163513"/>
            </a:xfrm>
            <a:custGeom>
              <a:avLst/>
              <a:gdLst>
                <a:gd name="T0" fmla="*/ 142 w 291"/>
                <a:gd name="T1" fmla="*/ 0 h 308"/>
                <a:gd name="T2" fmla="*/ 283 w 291"/>
                <a:gd name="T3" fmla="*/ 212 h 308"/>
                <a:gd name="T4" fmla="*/ 288 w 291"/>
                <a:gd name="T5" fmla="*/ 220 h 308"/>
                <a:gd name="T6" fmla="*/ 291 w 291"/>
                <a:gd name="T7" fmla="*/ 231 h 308"/>
                <a:gd name="T8" fmla="*/ 291 w 291"/>
                <a:gd name="T9" fmla="*/ 248 h 308"/>
                <a:gd name="T10" fmla="*/ 287 w 291"/>
                <a:gd name="T11" fmla="*/ 263 h 308"/>
                <a:gd name="T12" fmla="*/ 280 w 291"/>
                <a:gd name="T13" fmla="*/ 277 h 308"/>
                <a:gd name="T14" fmla="*/ 268 w 291"/>
                <a:gd name="T15" fmla="*/ 290 h 308"/>
                <a:gd name="T16" fmla="*/ 255 w 291"/>
                <a:gd name="T17" fmla="*/ 300 h 308"/>
                <a:gd name="T18" fmla="*/ 240 w 291"/>
                <a:gd name="T19" fmla="*/ 305 h 308"/>
                <a:gd name="T20" fmla="*/ 222 w 291"/>
                <a:gd name="T21" fmla="*/ 308 h 308"/>
                <a:gd name="T22" fmla="*/ 204 w 291"/>
                <a:gd name="T23" fmla="*/ 305 h 308"/>
                <a:gd name="T24" fmla="*/ 189 w 291"/>
                <a:gd name="T25" fmla="*/ 296 h 308"/>
                <a:gd name="T26" fmla="*/ 177 w 291"/>
                <a:gd name="T27" fmla="*/ 284 h 308"/>
                <a:gd name="T28" fmla="*/ 0 w 291"/>
                <a:gd name="T29" fmla="*/ 2 h 308"/>
                <a:gd name="T30" fmla="*/ 142 w 291"/>
                <a:gd name="T31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1" h="308">
                  <a:moveTo>
                    <a:pt x="142" y="0"/>
                  </a:moveTo>
                  <a:lnTo>
                    <a:pt x="283" y="212"/>
                  </a:lnTo>
                  <a:lnTo>
                    <a:pt x="288" y="220"/>
                  </a:lnTo>
                  <a:lnTo>
                    <a:pt x="291" y="231"/>
                  </a:lnTo>
                  <a:lnTo>
                    <a:pt x="291" y="248"/>
                  </a:lnTo>
                  <a:lnTo>
                    <a:pt x="287" y="263"/>
                  </a:lnTo>
                  <a:lnTo>
                    <a:pt x="280" y="277"/>
                  </a:lnTo>
                  <a:lnTo>
                    <a:pt x="268" y="290"/>
                  </a:lnTo>
                  <a:lnTo>
                    <a:pt x="255" y="300"/>
                  </a:lnTo>
                  <a:lnTo>
                    <a:pt x="240" y="305"/>
                  </a:lnTo>
                  <a:lnTo>
                    <a:pt x="222" y="308"/>
                  </a:lnTo>
                  <a:lnTo>
                    <a:pt x="204" y="305"/>
                  </a:lnTo>
                  <a:lnTo>
                    <a:pt x="189" y="296"/>
                  </a:lnTo>
                  <a:lnTo>
                    <a:pt x="177" y="284"/>
                  </a:lnTo>
                  <a:lnTo>
                    <a:pt x="0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20"/>
            <p:cNvSpPr>
              <a:spLocks noEditPoints="1"/>
            </p:cNvSpPr>
            <p:nvPr userDrawn="1"/>
          </p:nvSpPr>
          <p:spPr bwMode="auto">
            <a:xfrm>
              <a:off x="2195513" y="2600326"/>
              <a:ext cx="260350" cy="293688"/>
            </a:xfrm>
            <a:custGeom>
              <a:avLst/>
              <a:gdLst>
                <a:gd name="T0" fmla="*/ 157 w 491"/>
                <a:gd name="T1" fmla="*/ 241 h 554"/>
                <a:gd name="T2" fmla="*/ 288 w 491"/>
                <a:gd name="T3" fmla="*/ 238 h 554"/>
                <a:gd name="T4" fmla="*/ 338 w 491"/>
                <a:gd name="T5" fmla="*/ 221 h 554"/>
                <a:gd name="T6" fmla="*/ 362 w 491"/>
                <a:gd name="T7" fmla="*/ 196 h 554"/>
                <a:gd name="T8" fmla="*/ 367 w 491"/>
                <a:gd name="T9" fmla="*/ 160 h 554"/>
                <a:gd name="T10" fmla="*/ 355 w 491"/>
                <a:gd name="T11" fmla="*/ 136 h 554"/>
                <a:gd name="T12" fmla="*/ 335 w 491"/>
                <a:gd name="T13" fmla="*/ 126 h 554"/>
                <a:gd name="T14" fmla="*/ 297 w 491"/>
                <a:gd name="T15" fmla="*/ 119 h 554"/>
                <a:gd name="T16" fmla="*/ 173 w 491"/>
                <a:gd name="T17" fmla="*/ 118 h 554"/>
                <a:gd name="T18" fmla="*/ 293 w 491"/>
                <a:gd name="T19" fmla="*/ 0 h 554"/>
                <a:gd name="T20" fmla="*/ 369 w 491"/>
                <a:gd name="T21" fmla="*/ 8 h 554"/>
                <a:gd name="T22" fmla="*/ 426 w 491"/>
                <a:gd name="T23" fmla="*/ 30 h 554"/>
                <a:gd name="T24" fmla="*/ 467 w 491"/>
                <a:gd name="T25" fmla="*/ 67 h 554"/>
                <a:gd name="T26" fmla="*/ 487 w 491"/>
                <a:gd name="T27" fmla="*/ 115 h 554"/>
                <a:gd name="T28" fmla="*/ 489 w 491"/>
                <a:gd name="T29" fmla="*/ 173 h 554"/>
                <a:gd name="T30" fmla="*/ 485 w 491"/>
                <a:gd name="T31" fmla="*/ 197 h 554"/>
                <a:gd name="T32" fmla="*/ 475 w 491"/>
                <a:gd name="T33" fmla="*/ 228 h 554"/>
                <a:gd name="T34" fmla="*/ 456 w 491"/>
                <a:gd name="T35" fmla="*/ 264 h 554"/>
                <a:gd name="T36" fmla="*/ 427 w 491"/>
                <a:gd name="T37" fmla="*/ 299 h 554"/>
                <a:gd name="T38" fmla="*/ 385 w 491"/>
                <a:gd name="T39" fmla="*/ 329 h 554"/>
                <a:gd name="T40" fmla="*/ 330 w 491"/>
                <a:gd name="T41" fmla="*/ 351 h 554"/>
                <a:gd name="T42" fmla="*/ 258 w 491"/>
                <a:gd name="T43" fmla="*/ 358 h 554"/>
                <a:gd name="T44" fmla="*/ 121 w 491"/>
                <a:gd name="T45" fmla="*/ 494 h 554"/>
                <a:gd name="T46" fmla="*/ 108 w 491"/>
                <a:gd name="T47" fmla="*/ 525 h 554"/>
                <a:gd name="T48" fmla="*/ 83 w 491"/>
                <a:gd name="T49" fmla="*/ 546 h 554"/>
                <a:gd name="T50" fmla="*/ 51 w 491"/>
                <a:gd name="T51" fmla="*/ 554 h 554"/>
                <a:gd name="T52" fmla="*/ 23 w 491"/>
                <a:gd name="T53" fmla="*/ 546 h 554"/>
                <a:gd name="T54" fmla="*/ 3 w 491"/>
                <a:gd name="T55" fmla="*/ 525 h 554"/>
                <a:gd name="T56" fmla="*/ 0 w 491"/>
                <a:gd name="T57" fmla="*/ 494 h 554"/>
                <a:gd name="T58" fmla="*/ 65 w 491"/>
                <a:gd name="T59" fmla="*/ 46 h 554"/>
                <a:gd name="T60" fmla="*/ 84 w 491"/>
                <a:gd name="T61" fmla="*/ 19 h 554"/>
                <a:gd name="T62" fmla="*/ 113 w 491"/>
                <a:gd name="T63" fmla="*/ 3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1" h="554">
                  <a:moveTo>
                    <a:pt x="173" y="118"/>
                  </a:moveTo>
                  <a:lnTo>
                    <a:pt x="157" y="241"/>
                  </a:lnTo>
                  <a:lnTo>
                    <a:pt x="255" y="241"/>
                  </a:lnTo>
                  <a:lnTo>
                    <a:pt x="288" y="238"/>
                  </a:lnTo>
                  <a:lnTo>
                    <a:pt x="315" y="232"/>
                  </a:lnTo>
                  <a:lnTo>
                    <a:pt x="338" y="221"/>
                  </a:lnTo>
                  <a:lnTo>
                    <a:pt x="353" y="210"/>
                  </a:lnTo>
                  <a:lnTo>
                    <a:pt x="362" y="196"/>
                  </a:lnTo>
                  <a:lnTo>
                    <a:pt x="367" y="178"/>
                  </a:lnTo>
                  <a:lnTo>
                    <a:pt x="367" y="160"/>
                  </a:lnTo>
                  <a:lnTo>
                    <a:pt x="364" y="146"/>
                  </a:lnTo>
                  <a:lnTo>
                    <a:pt x="355" y="136"/>
                  </a:lnTo>
                  <a:lnTo>
                    <a:pt x="347" y="131"/>
                  </a:lnTo>
                  <a:lnTo>
                    <a:pt x="335" y="126"/>
                  </a:lnTo>
                  <a:lnTo>
                    <a:pt x="319" y="122"/>
                  </a:lnTo>
                  <a:lnTo>
                    <a:pt x="297" y="119"/>
                  </a:lnTo>
                  <a:lnTo>
                    <a:pt x="269" y="118"/>
                  </a:lnTo>
                  <a:lnTo>
                    <a:pt x="173" y="118"/>
                  </a:lnTo>
                  <a:close/>
                  <a:moveTo>
                    <a:pt x="129" y="0"/>
                  </a:moveTo>
                  <a:lnTo>
                    <a:pt x="293" y="0"/>
                  </a:lnTo>
                  <a:lnTo>
                    <a:pt x="333" y="3"/>
                  </a:lnTo>
                  <a:lnTo>
                    <a:pt x="369" y="8"/>
                  </a:lnTo>
                  <a:lnTo>
                    <a:pt x="401" y="17"/>
                  </a:lnTo>
                  <a:lnTo>
                    <a:pt x="426" y="30"/>
                  </a:lnTo>
                  <a:lnTo>
                    <a:pt x="449" y="46"/>
                  </a:lnTo>
                  <a:lnTo>
                    <a:pt x="467" y="67"/>
                  </a:lnTo>
                  <a:lnTo>
                    <a:pt x="480" y="90"/>
                  </a:lnTo>
                  <a:lnTo>
                    <a:pt x="487" y="115"/>
                  </a:lnTo>
                  <a:lnTo>
                    <a:pt x="491" y="142"/>
                  </a:lnTo>
                  <a:lnTo>
                    <a:pt x="489" y="173"/>
                  </a:lnTo>
                  <a:lnTo>
                    <a:pt x="487" y="183"/>
                  </a:lnTo>
                  <a:lnTo>
                    <a:pt x="485" y="197"/>
                  </a:lnTo>
                  <a:lnTo>
                    <a:pt x="480" y="211"/>
                  </a:lnTo>
                  <a:lnTo>
                    <a:pt x="475" y="228"/>
                  </a:lnTo>
                  <a:lnTo>
                    <a:pt x="466" y="246"/>
                  </a:lnTo>
                  <a:lnTo>
                    <a:pt x="456" y="264"/>
                  </a:lnTo>
                  <a:lnTo>
                    <a:pt x="443" y="282"/>
                  </a:lnTo>
                  <a:lnTo>
                    <a:pt x="427" y="299"/>
                  </a:lnTo>
                  <a:lnTo>
                    <a:pt x="408" y="315"/>
                  </a:lnTo>
                  <a:lnTo>
                    <a:pt x="385" y="329"/>
                  </a:lnTo>
                  <a:lnTo>
                    <a:pt x="360" y="342"/>
                  </a:lnTo>
                  <a:lnTo>
                    <a:pt x="330" y="351"/>
                  </a:lnTo>
                  <a:lnTo>
                    <a:pt x="296" y="357"/>
                  </a:lnTo>
                  <a:lnTo>
                    <a:pt x="258" y="358"/>
                  </a:lnTo>
                  <a:lnTo>
                    <a:pt x="140" y="358"/>
                  </a:lnTo>
                  <a:lnTo>
                    <a:pt x="121" y="494"/>
                  </a:lnTo>
                  <a:lnTo>
                    <a:pt x="116" y="511"/>
                  </a:lnTo>
                  <a:lnTo>
                    <a:pt x="108" y="525"/>
                  </a:lnTo>
                  <a:lnTo>
                    <a:pt x="97" y="537"/>
                  </a:lnTo>
                  <a:lnTo>
                    <a:pt x="83" y="546"/>
                  </a:lnTo>
                  <a:lnTo>
                    <a:pt x="67" y="553"/>
                  </a:lnTo>
                  <a:lnTo>
                    <a:pt x="51" y="554"/>
                  </a:lnTo>
                  <a:lnTo>
                    <a:pt x="35" y="553"/>
                  </a:lnTo>
                  <a:lnTo>
                    <a:pt x="23" y="546"/>
                  </a:lnTo>
                  <a:lnTo>
                    <a:pt x="11" y="536"/>
                  </a:lnTo>
                  <a:lnTo>
                    <a:pt x="3" y="525"/>
                  </a:lnTo>
                  <a:lnTo>
                    <a:pt x="0" y="509"/>
                  </a:lnTo>
                  <a:lnTo>
                    <a:pt x="0" y="494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1"/>
            <p:cNvSpPr>
              <a:spLocks/>
            </p:cNvSpPr>
            <p:nvPr userDrawn="1"/>
          </p:nvSpPr>
          <p:spPr bwMode="auto">
            <a:xfrm>
              <a:off x="2460625" y="2600326"/>
              <a:ext cx="244475" cy="292100"/>
            </a:xfrm>
            <a:custGeom>
              <a:avLst/>
              <a:gdLst>
                <a:gd name="T0" fmla="*/ 129 w 462"/>
                <a:gd name="T1" fmla="*/ 0 h 550"/>
                <a:gd name="T2" fmla="*/ 412 w 462"/>
                <a:gd name="T3" fmla="*/ 0 h 550"/>
                <a:gd name="T4" fmla="*/ 427 w 462"/>
                <a:gd name="T5" fmla="*/ 3 h 550"/>
                <a:gd name="T6" fmla="*/ 440 w 462"/>
                <a:gd name="T7" fmla="*/ 8 h 550"/>
                <a:gd name="T8" fmla="*/ 452 w 462"/>
                <a:gd name="T9" fmla="*/ 18 h 550"/>
                <a:gd name="T10" fmla="*/ 459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8 w 462"/>
                <a:gd name="T17" fmla="*/ 76 h 550"/>
                <a:gd name="T18" fmla="*/ 450 w 462"/>
                <a:gd name="T19" fmla="*/ 90 h 550"/>
                <a:gd name="T20" fmla="*/ 439 w 462"/>
                <a:gd name="T21" fmla="*/ 101 h 550"/>
                <a:gd name="T22" fmla="*/ 425 w 462"/>
                <a:gd name="T23" fmla="*/ 110 h 550"/>
                <a:gd name="T24" fmla="*/ 411 w 462"/>
                <a:gd name="T25" fmla="*/ 115 h 550"/>
                <a:gd name="T26" fmla="*/ 395 w 462"/>
                <a:gd name="T27" fmla="*/ 118 h 550"/>
                <a:gd name="T28" fmla="*/ 173 w 462"/>
                <a:gd name="T29" fmla="*/ 118 h 550"/>
                <a:gd name="T30" fmla="*/ 159 w 462"/>
                <a:gd name="T31" fmla="*/ 216 h 550"/>
                <a:gd name="T32" fmla="*/ 356 w 462"/>
                <a:gd name="T33" fmla="*/ 216 h 550"/>
                <a:gd name="T34" fmla="*/ 371 w 462"/>
                <a:gd name="T35" fmla="*/ 219 h 550"/>
                <a:gd name="T36" fmla="*/ 384 w 462"/>
                <a:gd name="T37" fmla="*/ 224 h 550"/>
                <a:gd name="T38" fmla="*/ 395 w 462"/>
                <a:gd name="T39" fmla="*/ 234 h 550"/>
                <a:gd name="T40" fmla="*/ 403 w 462"/>
                <a:gd name="T41" fmla="*/ 246 h 550"/>
                <a:gd name="T42" fmla="*/ 407 w 462"/>
                <a:gd name="T43" fmla="*/ 260 h 550"/>
                <a:gd name="T44" fmla="*/ 407 w 462"/>
                <a:gd name="T45" fmla="*/ 275 h 550"/>
                <a:gd name="T46" fmla="*/ 402 w 462"/>
                <a:gd name="T47" fmla="*/ 292 h 550"/>
                <a:gd name="T48" fmla="*/ 394 w 462"/>
                <a:gd name="T49" fmla="*/ 306 h 550"/>
                <a:gd name="T50" fmla="*/ 383 w 462"/>
                <a:gd name="T51" fmla="*/ 317 h 550"/>
                <a:gd name="T52" fmla="*/ 370 w 462"/>
                <a:gd name="T53" fmla="*/ 326 h 550"/>
                <a:gd name="T54" fmla="*/ 355 w 462"/>
                <a:gd name="T55" fmla="*/ 331 h 550"/>
                <a:gd name="T56" fmla="*/ 339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1 w 462"/>
                <a:gd name="T63" fmla="*/ 434 h 550"/>
                <a:gd name="T64" fmla="*/ 366 w 462"/>
                <a:gd name="T65" fmla="*/ 435 h 550"/>
                <a:gd name="T66" fmla="*/ 379 w 462"/>
                <a:gd name="T67" fmla="*/ 441 h 550"/>
                <a:gd name="T68" fmla="*/ 390 w 462"/>
                <a:gd name="T69" fmla="*/ 450 h 550"/>
                <a:gd name="T70" fmla="*/ 398 w 462"/>
                <a:gd name="T71" fmla="*/ 463 h 550"/>
                <a:gd name="T72" fmla="*/ 402 w 462"/>
                <a:gd name="T73" fmla="*/ 477 h 550"/>
                <a:gd name="T74" fmla="*/ 402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5 w 462"/>
                <a:gd name="T83" fmla="*/ 544 h 550"/>
                <a:gd name="T84" fmla="*/ 349 w 462"/>
                <a:gd name="T85" fmla="*/ 549 h 550"/>
                <a:gd name="T86" fmla="*/ 334 w 462"/>
                <a:gd name="T87" fmla="*/ 550 h 550"/>
                <a:gd name="T88" fmla="*/ 52 w 462"/>
                <a:gd name="T89" fmla="*/ 550 h 550"/>
                <a:gd name="T90" fmla="*/ 37 w 462"/>
                <a:gd name="T91" fmla="*/ 549 h 550"/>
                <a:gd name="T92" fmla="*/ 23 w 462"/>
                <a:gd name="T93" fmla="*/ 542 h 550"/>
                <a:gd name="T94" fmla="*/ 11 w 462"/>
                <a:gd name="T95" fmla="*/ 534 h 550"/>
                <a:gd name="T96" fmla="*/ 3 w 462"/>
                <a:gd name="T97" fmla="*/ 521 h 550"/>
                <a:gd name="T98" fmla="*/ 0 w 462"/>
                <a:gd name="T99" fmla="*/ 507 h 550"/>
                <a:gd name="T100" fmla="*/ 1 w 462"/>
                <a:gd name="T101" fmla="*/ 490 h 550"/>
                <a:gd name="T102" fmla="*/ 61 w 462"/>
                <a:gd name="T103" fmla="*/ 62 h 550"/>
                <a:gd name="T104" fmla="*/ 65 w 462"/>
                <a:gd name="T105" fmla="*/ 46 h 550"/>
                <a:gd name="T106" fmla="*/ 72 w 462"/>
                <a:gd name="T107" fmla="*/ 32 h 550"/>
                <a:gd name="T108" fmla="*/ 84 w 462"/>
                <a:gd name="T109" fmla="*/ 19 h 550"/>
                <a:gd name="T110" fmla="*/ 98 w 462"/>
                <a:gd name="T111" fmla="*/ 9 h 550"/>
                <a:gd name="T112" fmla="*/ 113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2" y="0"/>
                  </a:lnTo>
                  <a:lnTo>
                    <a:pt x="427" y="3"/>
                  </a:lnTo>
                  <a:lnTo>
                    <a:pt x="440" y="8"/>
                  </a:lnTo>
                  <a:lnTo>
                    <a:pt x="452" y="18"/>
                  </a:lnTo>
                  <a:lnTo>
                    <a:pt x="459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8" y="76"/>
                  </a:lnTo>
                  <a:lnTo>
                    <a:pt x="450" y="90"/>
                  </a:lnTo>
                  <a:lnTo>
                    <a:pt x="439" y="101"/>
                  </a:lnTo>
                  <a:lnTo>
                    <a:pt x="425" y="110"/>
                  </a:lnTo>
                  <a:lnTo>
                    <a:pt x="411" y="115"/>
                  </a:lnTo>
                  <a:lnTo>
                    <a:pt x="395" y="118"/>
                  </a:lnTo>
                  <a:lnTo>
                    <a:pt x="173" y="118"/>
                  </a:lnTo>
                  <a:lnTo>
                    <a:pt x="159" y="216"/>
                  </a:lnTo>
                  <a:lnTo>
                    <a:pt x="356" y="216"/>
                  </a:lnTo>
                  <a:lnTo>
                    <a:pt x="371" y="219"/>
                  </a:lnTo>
                  <a:lnTo>
                    <a:pt x="384" y="224"/>
                  </a:lnTo>
                  <a:lnTo>
                    <a:pt x="395" y="234"/>
                  </a:lnTo>
                  <a:lnTo>
                    <a:pt x="403" y="246"/>
                  </a:lnTo>
                  <a:lnTo>
                    <a:pt x="407" y="260"/>
                  </a:lnTo>
                  <a:lnTo>
                    <a:pt x="407" y="275"/>
                  </a:lnTo>
                  <a:lnTo>
                    <a:pt x="402" y="292"/>
                  </a:lnTo>
                  <a:lnTo>
                    <a:pt x="394" y="306"/>
                  </a:lnTo>
                  <a:lnTo>
                    <a:pt x="383" y="317"/>
                  </a:lnTo>
                  <a:lnTo>
                    <a:pt x="370" y="326"/>
                  </a:lnTo>
                  <a:lnTo>
                    <a:pt x="355" y="331"/>
                  </a:lnTo>
                  <a:lnTo>
                    <a:pt x="339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1" y="434"/>
                  </a:lnTo>
                  <a:lnTo>
                    <a:pt x="366" y="435"/>
                  </a:lnTo>
                  <a:lnTo>
                    <a:pt x="379" y="441"/>
                  </a:lnTo>
                  <a:lnTo>
                    <a:pt x="390" y="450"/>
                  </a:lnTo>
                  <a:lnTo>
                    <a:pt x="398" y="463"/>
                  </a:lnTo>
                  <a:lnTo>
                    <a:pt x="402" y="477"/>
                  </a:lnTo>
                  <a:lnTo>
                    <a:pt x="402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5" y="544"/>
                  </a:lnTo>
                  <a:lnTo>
                    <a:pt x="349" y="549"/>
                  </a:lnTo>
                  <a:lnTo>
                    <a:pt x="334" y="550"/>
                  </a:lnTo>
                  <a:lnTo>
                    <a:pt x="52" y="550"/>
                  </a:lnTo>
                  <a:lnTo>
                    <a:pt x="37" y="549"/>
                  </a:lnTo>
                  <a:lnTo>
                    <a:pt x="23" y="542"/>
                  </a:lnTo>
                  <a:lnTo>
                    <a:pt x="11" y="534"/>
                  </a:lnTo>
                  <a:lnTo>
                    <a:pt x="3" y="521"/>
                  </a:lnTo>
                  <a:lnTo>
                    <a:pt x="0" y="507"/>
                  </a:lnTo>
                  <a:lnTo>
                    <a:pt x="1" y="490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92" name="Title 2"/>
          <p:cNvSpPr>
            <a:spLocks noGrp="1"/>
          </p:cNvSpPr>
          <p:nvPr>
            <p:ph type="title"/>
          </p:nvPr>
        </p:nvSpPr>
        <p:spPr>
          <a:xfrm>
            <a:off x="461079" y="4718050"/>
            <a:ext cx="8208468" cy="1141943"/>
          </a:xfrm>
        </p:spPr>
        <p:txBody>
          <a:bodyPr>
            <a:normAutofit/>
          </a:bodyPr>
          <a:lstStyle>
            <a:lvl1pPr algn="l">
              <a:defRPr sz="4200" b="1">
                <a:solidFill>
                  <a:sysClr val="windowText" lastClr="000000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631555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photo ins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Rectangle 58"/>
          <p:cNvSpPr/>
          <p:nvPr/>
        </p:nvSpPr>
        <p:spPr>
          <a:xfrm>
            <a:off x="8101283" y="3957726"/>
            <a:ext cx="3678739" cy="2234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3" name="Rectangle 52"/>
          <p:cNvSpPr/>
          <p:nvPr/>
        </p:nvSpPr>
        <p:spPr>
          <a:xfrm>
            <a:off x="438773" y="3957726"/>
            <a:ext cx="3678739" cy="2234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6" name="Rectangle 55"/>
          <p:cNvSpPr/>
          <p:nvPr/>
        </p:nvSpPr>
        <p:spPr>
          <a:xfrm>
            <a:off x="4270028" y="3957726"/>
            <a:ext cx="3678739" cy="2234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" name="Rectangle 4"/>
          <p:cNvSpPr/>
          <p:nvPr/>
        </p:nvSpPr>
        <p:spPr>
          <a:xfrm>
            <a:off x="2397101" y="1536922"/>
            <a:ext cx="3678739" cy="2234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3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2511761" y="1668705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8304406" y="408498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4443606" y="408498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521398" y="408498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5" name="Text Placeholder 97"/>
          <p:cNvSpPr>
            <a:spLocks noGrp="1"/>
          </p:cNvSpPr>
          <p:nvPr>
            <p:ph type="body" sz="quarter" idx="14" hasCustomPrompt="1"/>
          </p:nvPr>
        </p:nvSpPr>
        <p:spPr>
          <a:xfrm>
            <a:off x="3372832" y="1667047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46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3372832" y="2400553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54" name="Text Placeholder 97"/>
          <p:cNvSpPr>
            <a:spLocks noGrp="1"/>
          </p:cNvSpPr>
          <p:nvPr>
            <p:ph type="body" sz="quarter" idx="16" hasCustomPrompt="1"/>
          </p:nvPr>
        </p:nvSpPr>
        <p:spPr>
          <a:xfrm>
            <a:off x="1395605" y="4087851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55" name="Text Placeholder 97"/>
          <p:cNvSpPr>
            <a:spLocks noGrp="1"/>
          </p:cNvSpPr>
          <p:nvPr>
            <p:ph type="body" sz="quarter" idx="17" hasCustomPrompt="1"/>
          </p:nvPr>
        </p:nvSpPr>
        <p:spPr>
          <a:xfrm>
            <a:off x="1395605" y="4848126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57" name="Text Placeholder 97"/>
          <p:cNvSpPr>
            <a:spLocks noGrp="1"/>
          </p:cNvSpPr>
          <p:nvPr>
            <p:ph type="body" sz="quarter" idx="18" hasCustomPrompt="1"/>
          </p:nvPr>
        </p:nvSpPr>
        <p:spPr>
          <a:xfrm>
            <a:off x="5277621" y="4087851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58" name="Text Placeholder 97"/>
          <p:cNvSpPr>
            <a:spLocks noGrp="1"/>
          </p:cNvSpPr>
          <p:nvPr>
            <p:ph type="body" sz="quarter" idx="19" hasCustomPrompt="1"/>
          </p:nvPr>
        </p:nvSpPr>
        <p:spPr>
          <a:xfrm>
            <a:off x="5277621" y="4848126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60" name="Text Placeholder 97"/>
          <p:cNvSpPr>
            <a:spLocks noGrp="1"/>
          </p:cNvSpPr>
          <p:nvPr>
            <p:ph type="body" sz="quarter" idx="20" hasCustomPrompt="1"/>
          </p:nvPr>
        </p:nvSpPr>
        <p:spPr>
          <a:xfrm>
            <a:off x="9077013" y="4087851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61" name="Text Placeholder 97"/>
          <p:cNvSpPr>
            <a:spLocks noGrp="1"/>
          </p:cNvSpPr>
          <p:nvPr>
            <p:ph type="body" sz="quarter" idx="21" hasCustomPrompt="1"/>
          </p:nvPr>
        </p:nvSpPr>
        <p:spPr>
          <a:xfrm>
            <a:off x="9077013" y="4848126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62" name="Rectangle 61"/>
          <p:cNvSpPr/>
          <p:nvPr/>
        </p:nvSpPr>
        <p:spPr>
          <a:xfrm>
            <a:off x="6204184" y="1536922"/>
            <a:ext cx="3678739" cy="223451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63" name="Picture Placeholder 8"/>
          <p:cNvSpPr>
            <a:spLocks noGrp="1"/>
          </p:cNvSpPr>
          <p:nvPr>
            <p:ph type="pic" sz="quarter" idx="22" hasCustomPrompt="1"/>
          </p:nvPr>
        </p:nvSpPr>
        <p:spPr>
          <a:xfrm>
            <a:off x="6318843" y="1670943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64" name="Text Placeholder 97"/>
          <p:cNvSpPr>
            <a:spLocks noGrp="1"/>
          </p:cNvSpPr>
          <p:nvPr>
            <p:ph type="body" sz="quarter" idx="23" hasCustomPrompt="1"/>
          </p:nvPr>
        </p:nvSpPr>
        <p:spPr>
          <a:xfrm>
            <a:off x="7179915" y="1669285"/>
            <a:ext cx="27030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65" name="Text Placeholder 97"/>
          <p:cNvSpPr>
            <a:spLocks noGrp="1"/>
          </p:cNvSpPr>
          <p:nvPr>
            <p:ph type="body" sz="quarter" idx="24" hasCustomPrompt="1"/>
          </p:nvPr>
        </p:nvSpPr>
        <p:spPr>
          <a:xfrm>
            <a:off x="7179915" y="2402791"/>
            <a:ext cx="2703008" cy="1433726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24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95729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Boxes without Top P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18502" y="1601382"/>
            <a:ext cx="3628565" cy="4189026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chemeClr val="bg2">
                  <a:lumMod val="50000"/>
                </a:schemeClr>
              </a:buClr>
              <a:buSzTx/>
              <a:buFont typeface="Arial" panose="020B0604020202020204" pitchFamily="34" charset="0"/>
              <a:buNone/>
              <a:tabLst/>
              <a:defRPr sz="2131">
                <a:solidFill>
                  <a:srgbClr val="4D4D4D"/>
                </a:solidFill>
              </a:defRPr>
            </a:lvl1pPr>
            <a:lvl2pPr marL="989684" indent="-380648"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  <a:defRPr sz="1865">
                <a:solidFill>
                  <a:srgbClr val="4D4D4D"/>
                </a:solidFill>
              </a:defRPr>
            </a:lvl2pPr>
            <a:lvl3pPr marL="1598720" indent="-380648">
              <a:buClr>
                <a:schemeClr val="bg2">
                  <a:lumMod val="50000"/>
                </a:schemeClr>
              </a:buClr>
              <a:buFont typeface="Arial" panose="020B0604020202020204" pitchFamily="34" charset="0"/>
              <a:buChar char="•"/>
              <a:defRPr sz="1865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4287768" y="1601382"/>
            <a:ext cx="3628565" cy="4189026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Tx/>
              <a:buNone/>
              <a:tabLst/>
              <a:defRPr sz="2131">
                <a:solidFill>
                  <a:srgbClr val="4D4D4D"/>
                </a:solidFill>
              </a:defRPr>
            </a:lvl1pPr>
            <a:lvl2pPr marL="989684" indent="-380648">
              <a:buClr>
                <a:srgbClr val="4D4D4D"/>
              </a:buClr>
              <a:buFont typeface="Arial" panose="020B0604020202020204" pitchFamily="34" charset="0"/>
              <a:buChar char="•"/>
              <a:defRPr sz="2131">
                <a:solidFill>
                  <a:srgbClr val="4D4D4D"/>
                </a:solidFill>
              </a:defRPr>
            </a:lvl2pPr>
            <a:lvl3pPr marL="1218072" indent="0">
              <a:buClr>
                <a:srgbClr val="4D4D4D"/>
              </a:buClr>
              <a:buFontTx/>
              <a:buNone/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11" name="Text Placeholder 3"/>
          <p:cNvSpPr>
            <a:spLocks noGrp="1"/>
          </p:cNvSpPr>
          <p:nvPr>
            <p:ph type="body" sz="quarter" idx="12" hasCustomPrompt="1"/>
          </p:nvPr>
        </p:nvSpPr>
        <p:spPr>
          <a:xfrm>
            <a:off x="8157035" y="1601382"/>
            <a:ext cx="3628565" cy="4189026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Tx/>
              <a:buNone/>
              <a:tabLst/>
              <a:defRPr sz="2131">
                <a:solidFill>
                  <a:srgbClr val="4D4D4D"/>
                </a:solidFill>
              </a:defRPr>
            </a:lvl1pPr>
            <a:lvl2pPr marL="609036" indent="0">
              <a:buClr>
                <a:srgbClr val="4D4D4D"/>
              </a:buClr>
              <a:buFontTx/>
              <a:buNone/>
              <a:defRPr sz="2131">
                <a:solidFill>
                  <a:srgbClr val="4D4D4D"/>
                </a:solidFill>
              </a:defRPr>
            </a:lvl2pPr>
            <a:lvl3pPr marL="1218072" indent="0">
              <a:buClr>
                <a:srgbClr val="4D4D4D"/>
              </a:buClr>
              <a:buFontTx/>
              <a:buNone/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308060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Boxes without Top P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06400" y="1595303"/>
            <a:ext cx="5534411" cy="2341227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5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243371" y="1595303"/>
            <a:ext cx="5534411" cy="2341227"/>
          </a:xfrm>
          <a:prstGeom prst="rect">
            <a:avLst/>
          </a:prstGeom>
          <a:ln>
            <a:noFill/>
          </a:ln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2"/>
          </p:nvPr>
        </p:nvSpPr>
        <p:spPr>
          <a:xfrm>
            <a:off x="406400" y="4031018"/>
            <a:ext cx="5534411" cy="249730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3"/>
          </p:nvPr>
        </p:nvSpPr>
        <p:spPr>
          <a:xfrm>
            <a:off x="6243371" y="4024429"/>
            <a:ext cx="5534411" cy="2497309"/>
          </a:xfrm>
          <a:prstGeom prst="rect">
            <a:avLst/>
          </a:prstGeom>
          <a:ln>
            <a:noFill/>
          </a:ln>
        </p:spPr>
        <p:txBody>
          <a:bodyPr/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398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1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153989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cture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sz="quarter" idx="10"/>
          </p:nvPr>
        </p:nvSpPr>
        <p:spPr>
          <a:xfrm>
            <a:off x="406400" y="1093891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101950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2865120" y="0"/>
            <a:ext cx="9326880" cy="661600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3073400" y="1105465"/>
            <a:ext cx="8573935" cy="5234949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3073400" y="356631"/>
            <a:ext cx="6186025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52" name="Group 4"/>
          <p:cNvGrpSpPr>
            <a:grpSpLocks noChangeAspect="1"/>
          </p:cNvGrpSpPr>
          <p:nvPr userDrawn="1"/>
        </p:nvGrpSpPr>
        <p:grpSpPr bwMode="auto">
          <a:xfrm>
            <a:off x="10765766" y="152177"/>
            <a:ext cx="1257954" cy="676946"/>
            <a:chOff x="301" y="1068"/>
            <a:chExt cx="1403" cy="755"/>
          </a:xfrm>
        </p:grpSpPr>
        <p:sp>
          <p:nvSpPr>
            <p:cNvPr id="53" name="Freeform 6"/>
            <p:cNvSpPr>
              <a:spLocks/>
            </p:cNvSpPr>
            <p:nvPr userDrawn="1"/>
          </p:nvSpPr>
          <p:spPr bwMode="auto">
            <a:xfrm>
              <a:off x="806" y="1068"/>
              <a:ext cx="169" cy="474"/>
            </a:xfrm>
            <a:custGeom>
              <a:avLst/>
              <a:gdLst>
                <a:gd name="T0" fmla="*/ 368 w 507"/>
                <a:gd name="T1" fmla="*/ 0 h 1423"/>
                <a:gd name="T2" fmla="*/ 400 w 507"/>
                <a:gd name="T3" fmla="*/ 4 h 1423"/>
                <a:gd name="T4" fmla="*/ 429 w 507"/>
                <a:gd name="T5" fmla="*/ 14 h 1423"/>
                <a:gd name="T6" fmla="*/ 455 w 507"/>
                <a:gd name="T7" fmla="*/ 31 h 1423"/>
                <a:gd name="T8" fmla="*/ 476 w 507"/>
                <a:gd name="T9" fmla="*/ 51 h 1423"/>
                <a:gd name="T10" fmla="*/ 493 w 507"/>
                <a:gd name="T11" fmla="*/ 77 h 1423"/>
                <a:gd name="T12" fmla="*/ 503 w 507"/>
                <a:gd name="T13" fmla="*/ 105 h 1423"/>
                <a:gd name="T14" fmla="*/ 507 w 507"/>
                <a:gd name="T15" fmla="*/ 136 h 1423"/>
                <a:gd name="T16" fmla="*/ 504 w 507"/>
                <a:gd name="T17" fmla="*/ 167 h 1423"/>
                <a:gd name="T18" fmla="*/ 276 w 507"/>
                <a:gd name="T19" fmla="*/ 1311 h 1423"/>
                <a:gd name="T20" fmla="*/ 268 w 507"/>
                <a:gd name="T21" fmla="*/ 1338 h 1423"/>
                <a:gd name="T22" fmla="*/ 255 w 507"/>
                <a:gd name="T23" fmla="*/ 1362 h 1423"/>
                <a:gd name="T24" fmla="*/ 237 w 507"/>
                <a:gd name="T25" fmla="*/ 1383 h 1423"/>
                <a:gd name="T26" fmla="*/ 217 w 507"/>
                <a:gd name="T27" fmla="*/ 1399 h 1423"/>
                <a:gd name="T28" fmla="*/ 194 w 507"/>
                <a:gd name="T29" fmla="*/ 1412 h 1423"/>
                <a:gd name="T30" fmla="*/ 167 w 507"/>
                <a:gd name="T31" fmla="*/ 1421 h 1423"/>
                <a:gd name="T32" fmla="*/ 139 w 507"/>
                <a:gd name="T33" fmla="*/ 1423 h 1423"/>
                <a:gd name="T34" fmla="*/ 108 w 507"/>
                <a:gd name="T35" fmla="*/ 1420 h 1423"/>
                <a:gd name="T36" fmla="*/ 79 w 507"/>
                <a:gd name="T37" fmla="*/ 1409 h 1423"/>
                <a:gd name="T38" fmla="*/ 53 w 507"/>
                <a:gd name="T39" fmla="*/ 1393 h 1423"/>
                <a:gd name="T40" fmla="*/ 32 w 507"/>
                <a:gd name="T41" fmla="*/ 1372 h 1423"/>
                <a:gd name="T42" fmla="*/ 15 w 507"/>
                <a:gd name="T43" fmla="*/ 1347 h 1423"/>
                <a:gd name="T44" fmla="*/ 5 w 507"/>
                <a:gd name="T45" fmla="*/ 1319 h 1423"/>
                <a:gd name="T46" fmla="*/ 0 w 507"/>
                <a:gd name="T47" fmla="*/ 1288 h 1423"/>
                <a:gd name="T48" fmla="*/ 2 w 507"/>
                <a:gd name="T49" fmla="*/ 1256 h 1423"/>
                <a:gd name="T50" fmla="*/ 231 w 507"/>
                <a:gd name="T51" fmla="*/ 113 h 1423"/>
                <a:gd name="T52" fmla="*/ 240 w 507"/>
                <a:gd name="T53" fmla="*/ 86 h 1423"/>
                <a:gd name="T54" fmla="*/ 253 w 507"/>
                <a:gd name="T55" fmla="*/ 61 h 1423"/>
                <a:gd name="T56" fmla="*/ 269 w 507"/>
                <a:gd name="T57" fmla="*/ 41 h 1423"/>
                <a:gd name="T58" fmla="*/ 291 w 507"/>
                <a:gd name="T59" fmla="*/ 24 h 1423"/>
                <a:gd name="T60" fmla="*/ 314 w 507"/>
                <a:gd name="T61" fmla="*/ 11 h 1423"/>
                <a:gd name="T62" fmla="*/ 341 w 507"/>
                <a:gd name="T63" fmla="*/ 3 h 1423"/>
                <a:gd name="T64" fmla="*/ 368 w 507"/>
                <a:gd name="T65" fmla="*/ 0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7" h="1423">
                  <a:moveTo>
                    <a:pt x="368" y="0"/>
                  </a:moveTo>
                  <a:lnTo>
                    <a:pt x="400" y="4"/>
                  </a:lnTo>
                  <a:lnTo>
                    <a:pt x="429" y="14"/>
                  </a:lnTo>
                  <a:lnTo>
                    <a:pt x="455" y="31"/>
                  </a:lnTo>
                  <a:lnTo>
                    <a:pt x="476" y="51"/>
                  </a:lnTo>
                  <a:lnTo>
                    <a:pt x="493" y="77"/>
                  </a:lnTo>
                  <a:lnTo>
                    <a:pt x="503" y="105"/>
                  </a:lnTo>
                  <a:lnTo>
                    <a:pt x="507" y="136"/>
                  </a:lnTo>
                  <a:lnTo>
                    <a:pt x="504" y="167"/>
                  </a:lnTo>
                  <a:lnTo>
                    <a:pt x="276" y="1311"/>
                  </a:lnTo>
                  <a:lnTo>
                    <a:pt x="268" y="1338"/>
                  </a:lnTo>
                  <a:lnTo>
                    <a:pt x="255" y="1362"/>
                  </a:lnTo>
                  <a:lnTo>
                    <a:pt x="237" y="1383"/>
                  </a:lnTo>
                  <a:lnTo>
                    <a:pt x="217" y="1399"/>
                  </a:lnTo>
                  <a:lnTo>
                    <a:pt x="194" y="1412"/>
                  </a:lnTo>
                  <a:lnTo>
                    <a:pt x="167" y="1421"/>
                  </a:lnTo>
                  <a:lnTo>
                    <a:pt x="139" y="1423"/>
                  </a:lnTo>
                  <a:lnTo>
                    <a:pt x="108" y="1420"/>
                  </a:lnTo>
                  <a:lnTo>
                    <a:pt x="79" y="1409"/>
                  </a:lnTo>
                  <a:lnTo>
                    <a:pt x="53" y="1393"/>
                  </a:lnTo>
                  <a:lnTo>
                    <a:pt x="32" y="1372"/>
                  </a:lnTo>
                  <a:lnTo>
                    <a:pt x="15" y="1347"/>
                  </a:lnTo>
                  <a:lnTo>
                    <a:pt x="5" y="1319"/>
                  </a:lnTo>
                  <a:lnTo>
                    <a:pt x="0" y="1288"/>
                  </a:lnTo>
                  <a:lnTo>
                    <a:pt x="2" y="1256"/>
                  </a:lnTo>
                  <a:lnTo>
                    <a:pt x="231" y="113"/>
                  </a:lnTo>
                  <a:lnTo>
                    <a:pt x="240" y="86"/>
                  </a:lnTo>
                  <a:lnTo>
                    <a:pt x="253" y="61"/>
                  </a:lnTo>
                  <a:lnTo>
                    <a:pt x="269" y="41"/>
                  </a:lnTo>
                  <a:lnTo>
                    <a:pt x="291" y="24"/>
                  </a:lnTo>
                  <a:lnTo>
                    <a:pt x="314" y="11"/>
                  </a:lnTo>
                  <a:lnTo>
                    <a:pt x="341" y="3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4" name="Freeform 7"/>
            <p:cNvSpPr>
              <a:spLocks/>
            </p:cNvSpPr>
            <p:nvPr userDrawn="1"/>
          </p:nvSpPr>
          <p:spPr bwMode="auto">
            <a:xfrm>
              <a:off x="1043" y="1187"/>
              <a:ext cx="145" cy="355"/>
            </a:xfrm>
            <a:custGeom>
              <a:avLst/>
              <a:gdLst>
                <a:gd name="T0" fmla="*/ 297 w 436"/>
                <a:gd name="T1" fmla="*/ 0 h 1067"/>
                <a:gd name="T2" fmla="*/ 329 w 436"/>
                <a:gd name="T3" fmla="*/ 3 h 1067"/>
                <a:gd name="T4" fmla="*/ 358 w 436"/>
                <a:gd name="T5" fmla="*/ 14 h 1067"/>
                <a:gd name="T6" fmla="*/ 383 w 436"/>
                <a:gd name="T7" fmla="*/ 30 h 1067"/>
                <a:gd name="T8" fmla="*/ 404 w 436"/>
                <a:gd name="T9" fmla="*/ 51 h 1067"/>
                <a:gd name="T10" fmla="*/ 421 w 436"/>
                <a:gd name="T11" fmla="*/ 76 h 1067"/>
                <a:gd name="T12" fmla="*/ 432 w 436"/>
                <a:gd name="T13" fmla="*/ 104 h 1067"/>
                <a:gd name="T14" fmla="*/ 436 w 436"/>
                <a:gd name="T15" fmla="*/ 135 h 1067"/>
                <a:gd name="T16" fmla="*/ 433 w 436"/>
                <a:gd name="T17" fmla="*/ 167 h 1067"/>
                <a:gd name="T18" fmla="*/ 276 w 436"/>
                <a:gd name="T19" fmla="*/ 955 h 1067"/>
                <a:gd name="T20" fmla="*/ 267 w 436"/>
                <a:gd name="T21" fmla="*/ 982 h 1067"/>
                <a:gd name="T22" fmla="*/ 254 w 436"/>
                <a:gd name="T23" fmla="*/ 1006 h 1067"/>
                <a:gd name="T24" fmla="*/ 238 w 436"/>
                <a:gd name="T25" fmla="*/ 1027 h 1067"/>
                <a:gd name="T26" fmla="*/ 216 w 436"/>
                <a:gd name="T27" fmla="*/ 1043 h 1067"/>
                <a:gd name="T28" fmla="*/ 193 w 436"/>
                <a:gd name="T29" fmla="*/ 1056 h 1067"/>
                <a:gd name="T30" fmla="*/ 168 w 436"/>
                <a:gd name="T31" fmla="*/ 1065 h 1067"/>
                <a:gd name="T32" fmla="*/ 140 w 436"/>
                <a:gd name="T33" fmla="*/ 1067 h 1067"/>
                <a:gd name="T34" fmla="*/ 108 w 436"/>
                <a:gd name="T35" fmla="*/ 1064 h 1067"/>
                <a:gd name="T36" fmla="*/ 78 w 436"/>
                <a:gd name="T37" fmla="*/ 1053 h 1067"/>
                <a:gd name="T38" fmla="*/ 53 w 436"/>
                <a:gd name="T39" fmla="*/ 1037 h 1067"/>
                <a:gd name="T40" fmla="*/ 31 w 436"/>
                <a:gd name="T41" fmla="*/ 1016 h 1067"/>
                <a:gd name="T42" fmla="*/ 16 w 436"/>
                <a:gd name="T43" fmla="*/ 991 h 1067"/>
                <a:gd name="T44" fmla="*/ 4 w 436"/>
                <a:gd name="T45" fmla="*/ 963 h 1067"/>
                <a:gd name="T46" fmla="*/ 0 w 436"/>
                <a:gd name="T47" fmla="*/ 932 h 1067"/>
                <a:gd name="T48" fmla="*/ 3 w 436"/>
                <a:gd name="T49" fmla="*/ 900 h 1067"/>
                <a:gd name="T50" fmla="*/ 160 w 436"/>
                <a:gd name="T51" fmla="*/ 112 h 1067"/>
                <a:gd name="T52" fmla="*/ 168 w 436"/>
                <a:gd name="T53" fmla="*/ 85 h 1067"/>
                <a:gd name="T54" fmla="*/ 182 w 436"/>
                <a:gd name="T55" fmla="*/ 61 h 1067"/>
                <a:gd name="T56" fmla="*/ 198 w 436"/>
                <a:gd name="T57" fmla="*/ 40 h 1067"/>
                <a:gd name="T58" fmla="*/ 219 w 436"/>
                <a:gd name="T59" fmla="*/ 24 h 1067"/>
                <a:gd name="T60" fmla="*/ 243 w 436"/>
                <a:gd name="T61" fmla="*/ 11 h 1067"/>
                <a:gd name="T62" fmla="*/ 269 w 436"/>
                <a:gd name="T63" fmla="*/ 3 h 1067"/>
                <a:gd name="T64" fmla="*/ 297 w 436"/>
                <a:gd name="T6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6" h="1067">
                  <a:moveTo>
                    <a:pt x="297" y="0"/>
                  </a:moveTo>
                  <a:lnTo>
                    <a:pt x="329" y="3"/>
                  </a:lnTo>
                  <a:lnTo>
                    <a:pt x="358" y="14"/>
                  </a:lnTo>
                  <a:lnTo>
                    <a:pt x="383" y="30"/>
                  </a:lnTo>
                  <a:lnTo>
                    <a:pt x="404" y="51"/>
                  </a:lnTo>
                  <a:lnTo>
                    <a:pt x="421" y="76"/>
                  </a:lnTo>
                  <a:lnTo>
                    <a:pt x="432" y="104"/>
                  </a:lnTo>
                  <a:lnTo>
                    <a:pt x="436" y="135"/>
                  </a:lnTo>
                  <a:lnTo>
                    <a:pt x="433" y="167"/>
                  </a:lnTo>
                  <a:lnTo>
                    <a:pt x="276" y="955"/>
                  </a:lnTo>
                  <a:lnTo>
                    <a:pt x="267" y="982"/>
                  </a:lnTo>
                  <a:lnTo>
                    <a:pt x="254" y="1006"/>
                  </a:lnTo>
                  <a:lnTo>
                    <a:pt x="238" y="1027"/>
                  </a:lnTo>
                  <a:lnTo>
                    <a:pt x="216" y="1043"/>
                  </a:lnTo>
                  <a:lnTo>
                    <a:pt x="193" y="1056"/>
                  </a:lnTo>
                  <a:lnTo>
                    <a:pt x="168" y="1065"/>
                  </a:lnTo>
                  <a:lnTo>
                    <a:pt x="140" y="1067"/>
                  </a:lnTo>
                  <a:lnTo>
                    <a:pt x="108" y="1064"/>
                  </a:lnTo>
                  <a:lnTo>
                    <a:pt x="78" y="1053"/>
                  </a:lnTo>
                  <a:lnTo>
                    <a:pt x="53" y="1037"/>
                  </a:lnTo>
                  <a:lnTo>
                    <a:pt x="31" y="1016"/>
                  </a:lnTo>
                  <a:lnTo>
                    <a:pt x="16" y="991"/>
                  </a:lnTo>
                  <a:lnTo>
                    <a:pt x="4" y="963"/>
                  </a:lnTo>
                  <a:lnTo>
                    <a:pt x="0" y="932"/>
                  </a:lnTo>
                  <a:lnTo>
                    <a:pt x="3" y="900"/>
                  </a:lnTo>
                  <a:lnTo>
                    <a:pt x="160" y="112"/>
                  </a:lnTo>
                  <a:lnTo>
                    <a:pt x="168" y="85"/>
                  </a:lnTo>
                  <a:lnTo>
                    <a:pt x="182" y="61"/>
                  </a:lnTo>
                  <a:lnTo>
                    <a:pt x="198" y="40"/>
                  </a:lnTo>
                  <a:lnTo>
                    <a:pt x="219" y="24"/>
                  </a:lnTo>
                  <a:lnTo>
                    <a:pt x="243" y="11"/>
                  </a:lnTo>
                  <a:lnTo>
                    <a:pt x="269" y="3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8"/>
            <p:cNvSpPr>
              <a:spLocks/>
            </p:cNvSpPr>
            <p:nvPr userDrawn="1"/>
          </p:nvSpPr>
          <p:spPr bwMode="auto">
            <a:xfrm>
              <a:off x="1161" y="1447"/>
              <a:ext cx="95" cy="95"/>
            </a:xfrm>
            <a:custGeom>
              <a:avLst/>
              <a:gdLst>
                <a:gd name="T0" fmla="*/ 143 w 285"/>
                <a:gd name="T1" fmla="*/ 0 h 285"/>
                <a:gd name="T2" fmla="*/ 175 w 285"/>
                <a:gd name="T3" fmla="*/ 4 h 285"/>
                <a:gd name="T4" fmla="*/ 206 w 285"/>
                <a:gd name="T5" fmla="*/ 16 h 285"/>
                <a:gd name="T6" fmla="*/ 232 w 285"/>
                <a:gd name="T7" fmla="*/ 32 h 285"/>
                <a:gd name="T8" fmla="*/ 255 w 285"/>
                <a:gd name="T9" fmla="*/ 54 h 285"/>
                <a:gd name="T10" fmla="*/ 271 w 285"/>
                <a:gd name="T11" fmla="*/ 81 h 285"/>
                <a:gd name="T12" fmla="*/ 281 w 285"/>
                <a:gd name="T13" fmla="*/ 110 h 285"/>
                <a:gd name="T14" fmla="*/ 285 w 285"/>
                <a:gd name="T15" fmla="*/ 143 h 285"/>
                <a:gd name="T16" fmla="*/ 281 w 285"/>
                <a:gd name="T17" fmla="*/ 175 h 285"/>
                <a:gd name="T18" fmla="*/ 271 w 285"/>
                <a:gd name="T19" fmla="*/ 206 h 285"/>
                <a:gd name="T20" fmla="*/ 255 w 285"/>
                <a:gd name="T21" fmla="*/ 232 h 285"/>
                <a:gd name="T22" fmla="*/ 232 w 285"/>
                <a:gd name="T23" fmla="*/ 253 h 285"/>
                <a:gd name="T24" fmla="*/ 206 w 285"/>
                <a:gd name="T25" fmla="*/ 271 h 285"/>
                <a:gd name="T26" fmla="*/ 175 w 285"/>
                <a:gd name="T27" fmla="*/ 282 h 285"/>
                <a:gd name="T28" fmla="*/ 143 w 285"/>
                <a:gd name="T29" fmla="*/ 285 h 285"/>
                <a:gd name="T30" fmla="*/ 110 w 285"/>
                <a:gd name="T31" fmla="*/ 282 h 285"/>
                <a:gd name="T32" fmla="*/ 81 w 285"/>
                <a:gd name="T33" fmla="*/ 271 h 285"/>
                <a:gd name="T34" fmla="*/ 54 w 285"/>
                <a:gd name="T35" fmla="*/ 253 h 285"/>
                <a:gd name="T36" fmla="*/ 32 w 285"/>
                <a:gd name="T37" fmla="*/ 232 h 285"/>
                <a:gd name="T38" fmla="*/ 16 w 285"/>
                <a:gd name="T39" fmla="*/ 206 h 285"/>
                <a:gd name="T40" fmla="*/ 4 w 285"/>
                <a:gd name="T41" fmla="*/ 175 h 285"/>
                <a:gd name="T42" fmla="*/ 0 w 285"/>
                <a:gd name="T43" fmla="*/ 143 h 285"/>
                <a:gd name="T44" fmla="*/ 4 w 285"/>
                <a:gd name="T45" fmla="*/ 110 h 285"/>
                <a:gd name="T46" fmla="*/ 16 w 285"/>
                <a:gd name="T47" fmla="*/ 81 h 285"/>
                <a:gd name="T48" fmla="*/ 32 w 285"/>
                <a:gd name="T49" fmla="*/ 54 h 285"/>
                <a:gd name="T50" fmla="*/ 54 w 285"/>
                <a:gd name="T51" fmla="*/ 32 h 285"/>
                <a:gd name="T52" fmla="*/ 81 w 285"/>
                <a:gd name="T53" fmla="*/ 16 h 285"/>
                <a:gd name="T54" fmla="*/ 110 w 285"/>
                <a:gd name="T55" fmla="*/ 4 h 285"/>
                <a:gd name="T56" fmla="*/ 143 w 285"/>
                <a:gd name="T5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5">
                  <a:moveTo>
                    <a:pt x="143" y="0"/>
                  </a:moveTo>
                  <a:lnTo>
                    <a:pt x="175" y="4"/>
                  </a:lnTo>
                  <a:lnTo>
                    <a:pt x="206" y="16"/>
                  </a:lnTo>
                  <a:lnTo>
                    <a:pt x="232" y="32"/>
                  </a:lnTo>
                  <a:lnTo>
                    <a:pt x="255" y="54"/>
                  </a:lnTo>
                  <a:lnTo>
                    <a:pt x="271" y="81"/>
                  </a:lnTo>
                  <a:lnTo>
                    <a:pt x="281" y="110"/>
                  </a:lnTo>
                  <a:lnTo>
                    <a:pt x="285" y="143"/>
                  </a:lnTo>
                  <a:lnTo>
                    <a:pt x="281" y="175"/>
                  </a:lnTo>
                  <a:lnTo>
                    <a:pt x="271" y="206"/>
                  </a:lnTo>
                  <a:lnTo>
                    <a:pt x="255" y="232"/>
                  </a:lnTo>
                  <a:lnTo>
                    <a:pt x="232" y="253"/>
                  </a:lnTo>
                  <a:lnTo>
                    <a:pt x="206" y="271"/>
                  </a:lnTo>
                  <a:lnTo>
                    <a:pt x="175" y="282"/>
                  </a:lnTo>
                  <a:lnTo>
                    <a:pt x="143" y="285"/>
                  </a:lnTo>
                  <a:lnTo>
                    <a:pt x="110" y="282"/>
                  </a:lnTo>
                  <a:lnTo>
                    <a:pt x="81" y="271"/>
                  </a:lnTo>
                  <a:lnTo>
                    <a:pt x="54" y="253"/>
                  </a:lnTo>
                  <a:lnTo>
                    <a:pt x="32" y="232"/>
                  </a:lnTo>
                  <a:lnTo>
                    <a:pt x="16" y="206"/>
                  </a:lnTo>
                  <a:lnTo>
                    <a:pt x="4" y="175"/>
                  </a:lnTo>
                  <a:lnTo>
                    <a:pt x="0" y="143"/>
                  </a:lnTo>
                  <a:lnTo>
                    <a:pt x="4" y="110"/>
                  </a:lnTo>
                  <a:lnTo>
                    <a:pt x="16" y="81"/>
                  </a:lnTo>
                  <a:lnTo>
                    <a:pt x="32" y="54"/>
                  </a:lnTo>
                  <a:lnTo>
                    <a:pt x="54" y="32"/>
                  </a:lnTo>
                  <a:lnTo>
                    <a:pt x="81" y="16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B00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9"/>
            <p:cNvSpPr>
              <a:spLocks/>
            </p:cNvSpPr>
            <p:nvPr userDrawn="1"/>
          </p:nvSpPr>
          <p:spPr bwMode="auto">
            <a:xfrm>
              <a:off x="1118" y="1068"/>
              <a:ext cx="95" cy="95"/>
            </a:xfrm>
            <a:custGeom>
              <a:avLst/>
              <a:gdLst>
                <a:gd name="T0" fmla="*/ 143 w 285"/>
                <a:gd name="T1" fmla="*/ 0 h 284"/>
                <a:gd name="T2" fmla="*/ 175 w 285"/>
                <a:gd name="T3" fmla="*/ 4 h 284"/>
                <a:gd name="T4" fmla="*/ 206 w 285"/>
                <a:gd name="T5" fmla="*/ 14 h 284"/>
                <a:gd name="T6" fmla="*/ 231 w 285"/>
                <a:gd name="T7" fmla="*/ 31 h 284"/>
                <a:gd name="T8" fmla="*/ 254 w 285"/>
                <a:gd name="T9" fmla="*/ 53 h 284"/>
                <a:gd name="T10" fmla="*/ 271 w 285"/>
                <a:gd name="T11" fmla="*/ 80 h 284"/>
                <a:gd name="T12" fmla="*/ 281 w 285"/>
                <a:gd name="T13" fmla="*/ 109 h 284"/>
                <a:gd name="T14" fmla="*/ 285 w 285"/>
                <a:gd name="T15" fmla="*/ 142 h 284"/>
                <a:gd name="T16" fmla="*/ 281 w 285"/>
                <a:gd name="T17" fmla="*/ 174 h 284"/>
                <a:gd name="T18" fmla="*/ 271 w 285"/>
                <a:gd name="T19" fmla="*/ 205 h 284"/>
                <a:gd name="T20" fmla="*/ 254 w 285"/>
                <a:gd name="T21" fmla="*/ 230 h 284"/>
                <a:gd name="T22" fmla="*/ 231 w 285"/>
                <a:gd name="T23" fmla="*/ 253 h 284"/>
                <a:gd name="T24" fmla="*/ 206 w 285"/>
                <a:gd name="T25" fmla="*/ 270 h 284"/>
                <a:gd name="T26" fmla="*/ 175 w 285"/>
                <a:gd name="T27" fmla="*/ 280 h 284"/>
                <a:gd name="T28" fmla="*/ 143 w 285"/>
                <a:gd name="T29" fmla="*/ 284 h 284"/>
                <a:gd name="T30" fmla="*/ 110 w 285"/>
                <a:gd name="T31" fmla="*/ 280 h 284"/>
                <a:gd name="T32" fmla="*/ 81 w 285"/>
                <a:gd name="T33" fmla="*/ 270 h 284"/>
                <a:gd name="T34" fmla="*/ 54 w 285"/>
                <a:gd name="T35" fmla="*/ 253 h 284"/>
                <a:gd name="T36" fmla="*/ 32 w 285"/>
                <a:gd name="T37" fmla="*/ 230 h 284"/>
                <a:gd name="T38" fmla="*/ 15 w 285"/>
                <a:gd name="T39" fmla="*/ 205 h 284"/>
                <a:gd name="T40" fmla="*/ 4 w 285"/>
                <a:gd name="T41" fmla="*/ 174 h 284"/>
                <a:gd name="T42" fmla="*/ 0 w 285"/>
                <a:gd name="T43" fmla="*/ 142 h 284"/>
                <a:gd name="T44" fmla="*/ 4 w 285"/>
                <a:gd name="T45" fmla="*/ 109 h 284"/>
                <a:gd name="T46" fmla="*/ 15 w 285"/>
                <a:gd name="T47" fmla="*/ 80 h 284"/>
                <a:gd name="T48" fmla="*/ 32 w 285"/>
                <a:gd name="T49" fmla="*/ 53 h 284"/>
                <a:gd name="T50" fmla="*/ 54 w 285"/>
                <a:gd name="T51" fmla="*/ 31 h 284"/>
                <a:gd name="T52" fmla="*/ 81 w 285"/>
                <a:gd name="T53" fmla="*/ 14 h 284"/>
                <a:gd name="T54" fmla="*/ 110 w 285"/>
                <a:gd name="T55" fmla="*/ 4 h 284"/>
                <a:gd name="T56" fmla="*/ 143 w 285"/>
                <a:gd name="T57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4">
                  <a:moveTo>
                    <a:pt x="143" y="0"/>
                  </a:moveTo>
                  <a:lnTo>
                    <a:pt x="175" y="4"/>
                  </a:lnTo>
                  <a:lnTo>
                    <a:pt x="206" y="14"/>
                  </a:lnTo>
                  <a:lnTo>
                    <a:pt x="231" y="31"/>
                  </a:lnTo>
                  <a:lnTo>
                    <a:pt x="254" y="53"/>
                  </a:lnTo>
                  <a:lnTo>
                    <a:pt x="271" y="80"/>
                  </a:lnTo>
                  <a:lnTo>
                    <a:pt x="281" y="109"/>
                  </a:lnTo>
                  <a:lnTo>
                    <a:pt x="285" y="142"/>
                  </a:lnTo>
                  <a:lnTo>
                    <a:pt x="281" y="174"/>
                  </a:lnTo>
                  <a:lnTo>
                    <a:pt x="271" y="205"/>
                  </a:lnTo>
                  <a:lnTo>
                    <a:pt x="254" y="230"/>
                  </a:lnTo>
                  <a:lnTo>
                    <a:pt x="231" y="253"/>
                  </a:lnTo>
                  <a:lnTo>
                    <a:pt x="206" y="270"/>
                  </a:lnTo>
                  <a:lnTo>
                    <a:pt x="175" y="280"/>
                  </a:lnTo>
                  <a:lnTo>
                    <a:pt x="143" y="284"/>
                  </a:lnTo>
                  <a:lnTo>
                    <a:pt x="110" y="280"/>
                  </a:lnTo>
                  <a:lnTo>
                    <a:pt x="81" y="270"/>
                  </a:lnTo>
                  <a:lnTo>
                    <a:pt x="54" y="253"/>
                  </a:lnTo>
                  <a:lnTo>
                    <a:pt x="32" y="230"/>
                  </a:lnTo>
                  <a:lnTo>
                    <a:pt x="15" y="205"/>
                  </a:lnTo>
                  <a:lnTo>
                    <a:pt x="4" y="174"/>
                  </a:lnTo>
                  <a:lnTo>
                    <a:pt x="0" y="142"/>
                  </a:lnTo>
                  <a:lnTo>
                    <a:pt x="4" y="109"/>
                  </a:lnTo>
                  <a:lnTo>
                    <a:pt x="15" y="80"/>
                  </a:lnTo>
                  <a:lnTo>
                    <a:pt x="32" y="53"/>
                  </a:lnTo>
                  <a:lnTo>
                    <a:pt x="54" y="31"/>
                  </a:lnTo>
                  <a:lnTo>
                    <a:pt x="81" y="14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10"/>
            <p:cNvSpPr>
              <a:spLocks/>
            </p:cNvSpPr>
            <p:nvPr userDrawn="1"/>
          </p:nvSpPr>
          <p:spPr bwMode="auto">
            <a:xfrm>
              <a:off x="750" y="1258"/>
              <a:ext cx="306" cy="95"/>
            </a:xfrm>
            <a:custGeom>
              <a:avLst/>
              <a:gdLst>
                <a:gd name="T0" fmla="*/ 137 w 917"/>
                <a:gd name="T1" fmla="*/ 0 h 285"/>
                <a:gd name="T2" fmla="*/ 776 w 917"/>
                <a:gd name="T3" fmla="*/ 0 h 285"/>
                <a:gd name="T4" fmla="*/ 808 w 917"/>
                <a:gd name="T5" fmla="*/ 4 h 285"/>
                <a:gd name="T6" fmla="*/ 837 w 917"/>
                <a:gd name="T7" fmla="*/ 14 h 285"/>
                <a:gd name="T8" fmla="*/ 863 w 917"/>
                <a:gd name="T9" fmla="*/ 31 h 285"/>
                <a:gd name="T10" fmla="*/ 885 w 917"/>
                <a:gd name="T11" fmla="*/ 51 h 285"/>
                <a:gd name="T12" fmla="*/ 901 w 917"/>
                <a:gd name="T13" fmla="*/ 77 h 285"/>
                <a:gd name="T14" fmla="*/ 911 w 917"/>
                <a:gd name="T15" fmla="*/ 105 h 285"/>
                <a:gd name="T16" fmla="*/ 917 w 917"/>
                <a:gd name="T17" fmla="*/ 136 h 285"/>
                <a:gd name="T18" fmla="*/ 913 w 917"/>
                <a:gd name="T19" fmla="*/ 168 h 285"/>
                <a:gd name="T20" fmla="*/ 913 w 917"/>
                <a:gd name="T21" fmla="*/ 173 h 285"/>
                <a:gd name="T22" fmla="*/ 904 w 917"/>
                <a:gd name="T23" fmla="*/ 200 h 285"/>
                <a:gd name="T24" fmla="*/ 891 w 917"/>
                <a:gd name="T25" fmla="*/ 224 h 285"/>
                <a:gd name="T26" fmla="*/ 874 w 917"/>
                <a:gd name="T27" fmla="*/ 244 h 285"/>
                <a:gd name="T28" fmla="*/ 853 w 917"/>
                <a:gd name="T29" fmla="*/ 261 h 285"/>
                <a:gd name="T30" fmla="*/ 830 w 917"/>
                <a:gd name="T31" fmla="*/ 274 h 285"/>
                <a:gd name="T32" fmla="*/ 803 w 917"/>
                <a:gd name="T33" fmla="*/ 283 h 285"/>
                <a:gd name="T34" fmla="*/ 776 w 917"/>
                <a:gd name="T35" fmla="*/ 285 h 285"/>
                <a:gd name="T36" fmla="*/ 136 w 917"/>
                <a:gd name="T37" fmla="*/ 285 h 285"/>
                <a:gd name="T38" fmla="*/ 104 w 917"/>
                <a:gd name="T39" fmla="*/ 281 h 285"/>
                <a:gd name="T40" fmla="*/ 75 w 917"/>
                <a:gd name="T41" fmla="*/ 271 h 285"/>
                <a:gd name="T42" fmla="*/ 49 w 917"/>
                <a:gd name="T43" fmla="*/ 255 h 285"/>
                <a:gd name="T44" fmla="*/ 29 w 917"/>
                <a:gd name="T45" fmla="*/ 234 h 285"/>
                <a:gd name="T46" fmla="*/ 12 w 917"/>
                <a:gd name="T47" fmla="*/ 209 h 285"/>
                <a:gd name="T48" fmla="*/ 1 w 917"/>
                <a:gd name="T49" fmla="*/ 180 h 285"/>
                <a:gd name="T50" fmla="*/ 0 w 917"/>
                <a:gd name="T51" fmla="*/ 169 h 285"/>
                <a:gd name="T52" fmla="*/ 0 w 917"/>
                <a:gd name="T53" fmla="*/ 118 h 285"/>
                <a:gd name="T54" fmla="*/ 1 w 917"/>
                <a:gd name="T55" fmla="*/ 113 h 285"/>
                <a:gd name="T56" fmla="*/ 8 w 917"/>
                <a:gd name="T57" fmla="*/ 86 h 285"/>
                <a:gd name="T58" fmla="*/ 21 w 917"/>
                <a:gd name="T59" fmla="*/ 61 h 285"/>
                <a:gd name="T60" fmla="*/ 39 w 917"/>
                <a:gd name="T61" fmla="*/ 41 h 285"/>
                <a:gd name="T62" fmla="*/ 60 w 917"/>
                <a:gd name="T63" fmla="*/ 24 h 285"/>
                <a:gd name="T64" fmla="*/ 84 w 917"/>
                <a:gd name="T65" fmla="*/ 12 h 285"/>
                <a:gd name="T66" fmla="*/ 109 w 917"/>
                <a:gd name="T67" fmla="*/ 3 h 285"/>
                <a:gd name="T68" fmla="*/ 137 w 917"/>
                <a:gd name="T6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17" h="285">
                  <a:moveTo>
                    <a:pt x="137" y="0"/>
                  </a:moveTo>
                  <a:lnTo>
                    <a:pt x="776" y="0"/>
                  </a:lnTo>
                  <a:lnTo>
                    <a:pt x="808" y="4"/>
                  </a:lnTo>
                  <a:lnTo>
                    <a:pt x="837" y="14"/>
                  </a:lnTo>
                  <a:lnTo>
                    <a:pt x="863" y="31"/>
                  </a:lnTo>
                  <a:lnTo>
                    <a:pt x="885" y="51"/>
                  </a:lnTo>
                  <a:lnTo>
                    <a:pt x="901" y="77"/>
                  </a:lnTo>
                  <a:lnTo>
                    <a:pt x="911" y="105"/>
                  </a:lnTo>
                  <a:lnTo>
                    <a:pt x="917" y="136"/>
                  </a:lnTo>
                  <a:lnTo>
                    <a:pt x="913" y="168"/>
                  </a:lnTo>
                  <a:lnTo>
                    <a:pt x="913" y="173"/>
                  </a:lnTo>
                  <a:lnTo>
                    <a:pt x="904" y="200"/>
                  </a:lnTo>
                  <a:lnTo>
                    <a:pt x="891" y="224"/>
                  </a:lnTo>
                  <a:lnTo>
                    <a:pt x="874" y="244"/>
                  </a:lnTo>
                  <a:lnTo>
                    <a:pt x="853" y="261"/>
                  </a:lnTo>
                  <a:lnTo>
                    <a:pt x="830" y="274"/>
                  </a:lnTo>
                  <a:lnTo>
                    <a:pt x="803" y="283"/>
                  </a:lnTo>
                  <a:lnTo>
                    <a:pt x="776" y="285"/>
                  </a:lnTo>
                  <a:lnTo>
                    <a:pt x="136" y="285"/>
                  </a:lnTo>
                  <a:lnTo>
                    <a:pt x="104" y="281"/>
                  </a:lnTo>
                  <a:lnTo>
                    <a:pt x="75" y="271"/>
                  </a:lnTo>
                  <a:lnTo>
                    <a:pt x="49" y="255"/>
                  </a:lnTo>
                  <a:lnTo>
                    <a:pt x="29" y="234"/>
                  </a:lnTo>
                  <a:lnTo>
                    <a:pt x="12" y="209"/>
                  </a:lnTo>
                  <a:lnTo>
                    <a:pt x="1" y="180"/>
                  </a:lnTo>
                  <a:lnTo>
                    <a:pt x="0" y="169"/>
                  </a:lnTo>
                  <a:lnTo>
                    <a:pt x="0" y="118"/>
                  </a:lnTo>
                  <a:lnTo>
                    <a:pt x="1" y="113"/>
                  </a:lnTo>
                  <a:lnTo>
                    <a:pt x="8" y="86"/>
                  </a:lnTo>
                  <a:lnTo>
                    <a:pt x="21" y="61"/>
                  </a:lnTo>
                  <a:lnTo>
                    <a:pt x="39" y="41"/>
                  </a:lnTo>
                  <a:lnTo>
                    <a:pt x="60" y="24"/>
                  </a:lnTo>
                  <a:lnTo>
                    <a:pt x="84" y="12"/>
                  </a:lnTo>
                  <a:lnTo>
                    <a:pt x="109" y="3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1"/>
            <p:cNvSpPr>
              <a:spLocks/>
            </p:cNvSpPr>
            <p:nvPr userDrawn="1"/>
          </p:nvSpPr>
          <p:spPr bwMode="auto">
            <a:xfrm>
              <a:off x="301" y="1638"/>
              <a:ext cx="61" cy="185"/>
            </a:xfrm>
            <a:custGeom>
              <a:avLst/>
              <a:gdLst>
                <a:gd name="T0" fmla="*/ 130 w 183"/>
                <a:gd name="T1" fmla="*/ 0 h 555"/>
                <a:gd name="T2" fmla="*/ 146 w 183"/>
                <a:gd name="T3" fmla="*/ 1 h 555"/>
                <a:gd name="T4" fmla="*/ 160 w 183"/>
                <a:gd name="T5" fmla="*/ 7 h 555"/>
                <a:gd name="T6" fmla="*/ 171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8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80 w 183"/>
                <a:gd name="T23" fmla="*/ 550 h 555"/>
                <a:gd name="T24" fmla="*/ 61 w 183"/>
                <a:gd name="T25" fmla="*/ 555 h 555"/>
                <a:gd name="T26" fmla="*/ 43 w 183"/>
                <a:gd name="T27" fmla="*/ 555 h 555"/>
                <a:gd name="T28" fmla="*/ 26 w 183"/>
                <a:gd name="T29" fmla="*/ 550 h 555"/>
                <a:gd name="T30" fmla="*/ 13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1 w 183"/>
                <a:gd name="T37" fmla="*/ 496 h 555"/>
                <a:gd name="T38" fmla="*/ 61 w 183"/>
                <a:gd name="T39" fmla="*/ 60 h 555"/>
                <a:gd name="T40" fmla="*/ 66 w 183"/>
                <a:gd name="T41" fmla="*/ 44 h 555"/>
                <a:gd name="T42" fmla="*/ 74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5 w 183"/>
                <a:gd name="T49" fmla="*/ 2 h 555"/>
                <a:gd name="T50" fmla="*/ 130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30" y="0"/>
                  </a:moveTo>
                  <a:lnTo>
                    <a:pt x="146" y="1"/>
                  </a:lnTo>
                  <a:lnTo>
                    <a:pt x="160" y="7"/>
                  </a:lnTo>
                  <a:lnTo>
                    <a:pt x="171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8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80" y="550"/>
                  </a:lnTo>
                  <a:lnTo>
                    <a:pt x="61" y="555"/>
                  </a:lnTo>
                  <a:lnTo>
                    <a:pt x="43" y="555"/>
                  </a:lnTo>
                  <a:lnTo>
                    <a:pt x="26" y="550"/>
                  </a:lnTo>
                  <a:lnTo>
                    <a:pt x="13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1" y="496"/>
                  </a:lnTo>
                  <a:lnTo>
                    <a:pt x="61" y="60"/>
                  </a:lnTo>
                  <a:lnTo>
                    <a:pt x="66" y="44"/>
                  </a:lnTo>
                  <a:lnTo>
                    <a:pt x="74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5" y="2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2"/>
            <p:cNvSpPr>
              <a:spLocks/>
            </p:cNvSpPr>
            <p:nvPr userDrawn="1"/>
          </p:nvSpPr>
          <p:spPr bwMode="auto">
            <a:xfrm>
              <a:off x="412" y="1638"/>
              <a:ext cx="61" cy="185"/>
            </a:xfrm>
            <a:custGeom>
              <a:avLst/>
              <a:gdLst>
                <a:gd name="T0" fmla="*/ 129 w 183"/>
                <a:gd name="T1" fmla="*/ 0 h 555"/>
                <a:gd name="T2" fmla="*/ 144 w 183"/>
                <a:gd name="T3" fmla="*/ 1 h 555"/>
                <a:gd name="T4" fmla="*/ 158 w 183"/>
                <a:gd name="T5" fmla="*/ 7 h 555"/>
                <a:gd name="T6" fmla="*/ 170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6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79 w 183"/>
                <a:gd name="T23" fmla="*/ 550 h 555"/>
                <a:gd name="T24" fmla="*/ 61 w 183"/>
                <a:gd name="T25" fmla="*/ 555 h 555"/>
                <a:gd name="T26" fmla="*/ 42 w 183"/>
                <a:gd name="T27" fmla="*/ 555 h 555"/>
                <a:gd name="T28" fmla="*/ 26 w 183"/>
                <a:gd name="T29" fmla="*/ 550 h 555"/>
                <a:gd name="T30" fmla="*/ 12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0 w 183"/>
                <a:gd name="T37" fmla="*/ 496 h 555"/>
                <a:gd name="T38" fmla="*/ 61 w 183"/>
                <a:gd name="T39" fmla="*/ 60 h 555"/>
                <a:gd name="T40" fmla="*/ 65 w 183"/>
                <a:gd name="T41" fmla="*/ 44 h 555"/>
                <a:gd name="T42" fmla="*/ 73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4 w 183"/>
                <a:gd name="T49" fmla="*/ 2 h 555"/>
                <a:gd name="T50" fmla="*/ 129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29" y="0"/>
                  </a:moveTo>
                  <a:lnTo>
                    <a:pt x="144" y="1"/>
                  </a:lnTo>
                  <a:lnTo>
                    <a:pt x="158" y="7"/>
                  </a:lnTo>
                  <a:lnTo>
                    <a:pt x="170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6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79" y="550"/>
                  </a:lnTo>
                  <a:lnTo>
                    <a:pt x="61" y="555"/>
                  </a:lnTo>
                  <a:lnTo>
                    <a:pt x="42" y="555"/>
                  </a:lnTo>
                  <a:lnTo>
                    <a:pt x="26" y="550"/>
                  </a:lnTo>
                  <a:lnTo>
                    <a:pt x="12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61" y="60"/>
                  </a:lnTo>
                  <a:lnTo>
                    <a:pt x="65" y="44"/>
                  </a:lnTo>
                  <a:lnTo>
                    <a:pt x="73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4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3"/>
            <p:cNvSpPr>
              <a:spLocks/>
            </p:cNvSpPr>
            <p:nvPr userDrawn="1"/>
          </p:nvSpPr>
          <p:spPr bwMode="auto">
            <a:xfrm>
              <a:off x="311" y="1710"/>
              <a:ext cx="101" cy="41"/>
            </a:xfrm>
            <a:custGeom>
              <a:avLst/>
              <a:gdLst>
                <a:gd name="T0" fmla="*/ 69 w 301"/>
                <a:gd name="T1" fmla="*/ 0 h 122"/>
                <a:gd name="T2" fmla="*/ 250 w 301"/>
                <a:gd name="T3" fmla="*/ 0 h 122"/>
                <a:gd name="T4" fmla="*/ 265 w 301"/>
                <a:gd name="T5" fmla="*/ 3 h 122"/>
                <a:gd name="T6" fmla="*/ 279 w 301"/>
                <a:gd name="T7" fmla="*/ 8 h 122"/>
                <a:gd name="T8" fmla="*/ 291 w 301"/>
                <a:gd name="T9" fmla="*/ 18 h 122"/>
                <a:gd name="T10" fmla="*/ 299 w 301"/>
                <a:gd name="T11" fmla="*/ 35 h 122"/>
                <a:gd name="T12" fmla="*/ 301 w 301"/>
                <a:gd name="T13" fmla="*/ 53 h 122"/>
                <a:gd name="T14" fmla="*/ 299 w 301"/>
                <a:gd name="T15" fmla="*/ 70 h 122"/>
                <a:gd name="T16" fmla="*/ 291 w 301"/>
                <a:gd name="T17" fmla="*/ 88 h 122"/>
                <a:gd name="T18" fmla="*/ 278 w 301"/>
                <a:gd name="T19" fmla="*/ 104 h 122"/>
                <a:gd name="T20" fmla="*/ 264 w 301"/>
                <a:gd name="T21" fmla="*/ 114 h 122"/>
                <a:gd name="T22" fmla="*/ 249 w 301"/>
                <a:gd name="T23" fmla="*/ 119 h 122"/>
                <a:gd name="T24" fmla="*/ 232 w 301"/>
                <a:gd name="T25" fmla="*/ 122 h 122"/>
                <a:gd name="T26" fmla="*/ 52 w 301"/>
                <a:gd name="T27" fmla="*/ 122 h 122"/>
                <a:gd name="T28" fmla="*/ 37 w 301"/>
                <a:gd name="T29" fmla="*/ 119 h 122"/>
                <a:gd name="T30" fmla="*/ 24 w 301"/>
                <a:gd name="T31" fmla="*/ 114 h 122"/>
                <a:gd name="T32" fmla="*/ 12 w 301"/>
                <a:gd name="T33" fmla="*/ 104 h 122"/>
                <a:gd name="T34" fmla="*/ 3 w 301"/>
                <a:gd name="T35" fmla="*/ 91 h 122"/>
                <a:gd name="T36" fmla="*/ 0 w 301"/>
                <a:gd name="T37" fmla="*/ 77 h 122"/>
                <a:gd name="T38" fmla="*/ 0 w 301"/>
                <a:gd name="T39" fmla="*/ 61 h 122"/>
                <a:gd name="T40" fmla="*/ 5 w 301"/>
                <a:gd name="T41" fmla="*/ 46 h 122"/>
                <a:gd name="T42" fmla="*/ 12 w 301"/>
                <a:gd name="T43" fmla="*/ 31 h 122"/>
                <a:gd name="T44" fmla="*/ 24 w 301"/>
                <a:gd name="T45" fmla="*/ 18 h 122"/>
                <a:gd name="T46" fmla="*/ 38 w 301"/>
                <a:gd name="T47" fmla="*/ 8 h 122"/>
                <a:gd name="T48" fmla="*/ 53 w 301"/>
                <a:gd name="T49" fmla="*/ 3 h 122"/>
                <a:gd name="T50" fmla="*/ 69 w 301"/>
                <a:gd name="T5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1" h="122">
                  <a:moveTo>
                    <a:pt x="69" y="0"/>
                  </a:moveTo>
                  <a:lnTo>
                    <a:pt x="250" y="0"/>
                  </a:lnTo>
                  <a:lnTo>
                    <a:pt x="265" y="3"/>
                  </a:lnTo>
                  <a:lnTo>
                    <a:pt x="279" y="8"/>
                  </a:lnTo>
                  <a:lnTo>
                    <a:pt x="291" y="18"/>
                  </a:lnTo>
                  <a:lnTo>
                    <a:pt x="299" y="35"/>
                  </a:lnTo>
                  <a:lnTo>
                    <a:pt x="301" y="53"/>
                  </a:lnTo>
                  <a:lnTo>
                    <a:pt x="299" y="70"/>
                  </a:lnTo>
                  <a:lnTo>
                    <a:pt x="291" y="88"/>
                  </a:lnTo>
                  <a:lnTo>
                    <a:pt x="278" y="104"/>
                  </a:lnTo>
                  <a:lnTo>
                    <a:pt x="264" y="114"/>
                  </a:lnTo>
                  <a:lnTo>
                    <a:pt x="249" y="119"/>
                  </a:lnTo>
                  <a:lnTo>
                    <a:pt x="232" y="122"/>
                  </a:lnTo>
                  <a:lnTo>
                    <a:pt x="52" y="122"/>
                  </a:lnTo>
                  <a:lnTo>
                    <a:pt x="37" y="119"/>
                  </a:lnTo>
                  <a:lnTo>
                    <a:pt x="24" y="114"/>
                  </a:lnTo>
                  <a:lnTo>
                    <a:pt x="12" y="104"/>
                  </a:lnTo>
                  <a:lnTo>
                    <a:pt x="3" y="91"/>
                  </a:lnTo>
                  <a:lnTo>
                    <a:pt x="0" y="77"/>
                  </a:lnTo>
                  <a:lnTo>
                    <a:pt x="0" y="61"/>
                  </a:lnTo>
                  <a:lnTo>
                    <a:pt x="5" y="46"/>
                  </a:lnTo>
                  <a:lnTo>
                    <a:pt x="12" y="31"/>
                  </a:lnTo>
                  <a:lnTo>
                    <a:pt x="24" y="18"/>
                  </a:lnTo>
                  <a:lnTo>
                    <a:pt x="38" y="8"/>
                  </a:lnTo>
                  <a:lnTo>
                    <a:pt x="53" y="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4"/>
            <p:cNvSpPr>
              <a:spLocks/>
            </p:cNvSpPr>
            <p:nvPr userDrawn="1"/>
          </p:nvSpPr>
          <p:spPr bwMode="auto">
            <a:xfrm>
              <a:off x="479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1 w 462"/>
                <a:gd name="T3" fmla="*/ 0 h 550"/>
                <a:gd name="T4" fmla="*/ 427 w 462"/>
                <a:gd name="T5" fmla="*/ 3 h 550"/>
                <a:gd name="T6" fmla="*/ 439 w 462"/>
                <a:gd name="T7" fmla="*/ 8 h 550"/>
                <a:gd name="T8" fmla="*/ 451 w 462"/>
                <a:gd name="T9" fmla="*/ 18 h 550"/>
                <a:gd name="T10" fmla="*/ 458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7 w 462"/>
                <a:gd name="T17" fmla="*/ 76 h 550"/>
                <a:gd name="T18" fmla="*/ 450 w 462"/>
                <a:gd name="T19" fmla="*/ 90 h 550"/>
                <a:gd name="T20" fmla="*/ 438 w 462"/>
                <a:gd name="T21" fmla="*/ 101 h 550"/>
                <a:gd name="T22" fmla="*/ 425 w 462"/>
                <a:gd name="T23" fmla="*/ 110 h 550"/>
                <a:gd name="T24" fmla="*/ 410 w 462"/>
                <a:gd name="T25" fmla="*/ 115 h 550"/>
                <a:gd name="T26" fmla="*/ 395 w 462"/>
                <a:gd name="T27" fmla="*/ 118 h 550"/>
                <a:gd name="T28" fmla="*/ 172 w 462"/>
                <a:gd name="T29" fmla="*/ 118 h 550"/>
                <a:gd name="T30" fmla="*/ 160 w 462"/>
                <a:gd name="T31" fmla="*/ 216 h 550"/>
                <a:gd name="T32" fmla="*/ 355 w 462"/>
                <a:gd name="T33" fmla="*/ 216 h 550"/>
                <a:gd name="T34" fmla="*/ 370 w 462"/>
                <a:gd name="T35" fmla="*/ 219 h 550"/>
                <a:gd name="T36" fmla="*/ 383 w 462"/>
                <a:gd name="T37" fmla="*/ 224 h 550"/>
                <a:gd name="T38" fmla="*/ 395 w 462"/>
                <a:gd name="T39" fmla="*/ 234 h 550"/>
                <a:gd name="T40" fmla="*/ 402 w 462"/>
                <a:gd name="T41" fmla="*/ 246 h 550"/>
                <a:gd name="T42" fmla="*/ 406 w 462"/>
                <a:gd name="T43" fmla="*/ 260 h 550"/>
                <a:gd name="T44" fmla="*/ 406 w 462"/>
                <a:gd name="T45" fmla="*/ 275 h 550"/>
                <a:gd name="T46" fmla="*/ 402 w 462"/>
                <a:gd name="T47" fmla="*/ 292 h 550"/>
                <a:gd name="T48" fmla="*/ 393 w 462"/>
                <a:gd name="T49" fmla="*/ 306 h 550"/>
                <a:gd name="T50" fmla="*/ 383 w 462"/>
                <a:gd name="T51" fmla="*/ 317 h 550"/>
                <a:gd name="T52" fmla="*/ 369 w 462"/>
                <a:gd name="T53" fmla="*/ 326 h 550"/>
                <a:gd name="T54" fmla="*/ 355 w 462"/>
                <a:gd name="T55" fmla="*/ 331 h 550"/>
                <a:gd name="T56" fmla="*/ 340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0 w 462"/>
                <a:gd name="T63" fmla="*/ 434 h 550"/>
                <a:gd name="T64" fmla="*/ 365 w 462"/>
                <a:gd name="T65" fmla="*/ 435 h 550"/>
                <a:gd name="T66" fmla="*/ 379 w 462"/>
                <a:gd name="T67" fmla="*/ 441 h 550"/>
                <a:gd name="T68" fmla="*/ 389 w 462"/>
                <a:gd name="T69" fmla="*/ 450 h 550"/>
                <a:gd name="T70" fmla="*/ 397 w 462"/>
                <a:gd name="T71" fmla="*/ 463 h 550"/>
                <a:gd name="T72" fmla="*/ 401 w 462"/>
                <a:gd name="T73" fmla="*/ 477 h 550"/>
                <a:gd name="T74" fmla="*/ 401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4 w 462"/>
                <a:gd name="T83" fmla="*/ 544 h 550"/>
                <a:gd name="T84" fmla="*/ 350 w 462"/>
                <a:gd name="T85" fmla="*/ 549 h 550"/>
                <a:gd name="T86" fmla="*/ 335 w 462"/>
                <a:gd name="T87" fmla="*/ 550 h 550"/>
                <a:gd name="T88" fmla="*/ 51 w 462"/>
                <a:gd name="T89" fmla="*/ 550 h 550"/>
                <a:gd name="T90" fmla="*/ 36 w 462"/>
                <a:gd name="T91" fmla="*/ 549 h 550"/>
                <a:gd name="T92" fmla="*/ 22 w 462"/>
                <a:gd name="T93" fmla="*/ 542 h 550"/>
                <a:gd name="T94" fmla="*/ 11 w 462"/>
                <a:gd name="T95" fmla="*/ 534 h 550"/>
                <a:gd name="T96" fmla="*/ 4 w 462"/>
                <a:gd name="T97" fmla="*/ 521 h 550"/>
                <a:gd name="T98" fmla="*/ 0 w 462"/>
                <a:gd name="T99" fmla="*/ 507 h 550"/>
                <a:gd name="T100" fmla="*/ 0 w 462"/>
                <a:gd name="T101" fmla="*/ 490 h 550"/>
                <a:gd name="T102" fmla="*/ 60 w 462"/>
                <a:gd name="T103" fmla="*/ 62 h 550"/>
                <a:gd name="T104" fmla="*/ 64 w 462"/>
                <a:gd name="T105" fmla="*/ 46 h 550"/>
                <a:gd name="T106" fmla="*/ 71 w 462"/>
                <a:gd name="T107" fmla="*/ 32 h 550"/>
                <a:gd name="T108" fmla="*/ 83 w 462"/>
                <a:gd name="T109" fmla="*/ 19 h 550"/>
                <a:gd name="T110" fmla="*/ 97 w 462"/>
                <a:gd name="T111" fmla="*/ 9 h 550"/>
                <a:gd name="T112" fmla="*/ 112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1" y="0"/>
                  </a:lnTo>
                  <a:lnTo>
                    <a:pt x="427" y="3"/>
                  </a:lnTo>
                  <a:lnTo>
                    <a:pt x="439" y="8"/>
                  </a:lnTo>
                  <a:lnTo>
                    <a:pt x="451" y="18"/>
                  </a:lnTo>
                  <a:lnTo>
                    <a:pt x="458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7" y="76"/>
                  </a:lnTo>
                  <a:lnTo>
                    <a:pt x="450" y="90"/>
                  </a:lnTo>
                  <a:lnTo>
                    <a:pt x="438" y="101"/>
                  </a:lnTo>
                  <a:lnTo>
                    <a:pt x="425" y="110"/>
                  </a:lnTo>
                  <a:lnTo>
                    <a:pt x="410" y="115"/>
                  </a:lnTo>
                  <a:lnTo>
                    <a:pt x="395" y="118"/>
                  </a:lnTo>
                  <a:lnTo>
                    <a:pt x="172" y="118"/>
                  </a:lnTo>
                  <a:lnTo>
                    <a:pt x="160" y="216"/>
                  </a:lnTo>
                  <a:lnTo>
                    <a:pt x="355" y="216"/>
                  </a:lnTo>
                  <a:lnTo>
                    <a:pt x="370" y="219"/>
                  </a:lnTo>
                  <a:lnTo>
                    <a:pt x="383" y="224"/>
                  </a:lnTo>
                  <a:lnTo>
                    <a:pt x="395" y="234"/>
                  </a:lnTo>
                  <a:lnTo>
                    <a:pt x="402" y="246"/>
                  </a:lnTo>
                  <a:lnTo>
                    <a:pt x="406" y="260"/>
                  </a:lnTo>
                  <a:lnTo>
                    <a:pt x="406" y="275"/>
                  </a:lnTo>
                  <a:lnTo>
                    <a:pt x="402" y="292"/>
                  </a:lnTo>
                  <a:lnTo>
                    <a:pt x="393" y="306"/>
                  </a:lnTo>
                  <a:lnTo>
                    <a:pt x="383" y="317"/>
                  </a:lnTo>
                  <a:lnTo>
                    <a:pt x="369" y="326"/>
                  </a:lnTo>
                  <a:lnTo>
                    <a:pt x="355" y="331"/>
                  </a:lnTo>
                  <a:lnTo>
                    <a:pt x="340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0" y="434"/>
                  </a:lnTo>
                  <a:lnTo>
                    <a:pt x="365" y="435"/>
                  </a:lnTo>
                  <a:lnTo>
                    <a:pt x="379" y="441"/>
                  </a:lnTo>
                  <a:lnTo>
                    <a:pt x="389" y="450"/>
                  </a:lnTo>
                  <a:lnTo>
                    <a:pt x="397" y="463"/>
                  </a:lnTo>
                  <a:lnTo>
                    <a:pt x="401" y="477"/>
                  </a:lnTo>
                  <a:lnTo>
                    <a:pt x="401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4" y="544"/>
                  </a:lnTo>
                  <a:lnTo>
                    <a:pt x="350" y="549"/>
                  </a:lnTo>
                  <a:lnTo>
                    <a:pt x="335" y="550"/>
                  </a:lnTo>
                  <a:lnTo>
                    <a:pt x="51" y="550"/>
                  </a:lnTo>
                  <a:lnTo>
                    <a:pt x="36" y="549"/>
                  </a:lnTo>
                  <a:lnTo>
                    <a:pt x="22" y="542"/>
                  </a:lnTo>
                  <a:lnTo>
                    <a:pt x="11" y="534"/>
                  </a:lnTo>
                  <a:lnTo>
                    <a:pt x="4" y="521"/>
                  </a:lnTo>
                  <a:lnTo>
                    <a:pt x="0" y="507"/>
                  </a:lnTo>
                  <a:lnTo>
                    <a:pt x="0" y="490"/>
                  </a:lnTo>
                  <a:lnTo>
                    <a:pt x="60" y="62"/>
                  </a:lnTo>
                  <a:lnTo>
                    <a:pt x="64" y="46"/>
                  </a:lnTo>
                  <a:lnTo>
                    <a:pt x="71" y="32"/>
                  </a:lnTo>
                  <a:lnTo>
                    <a:pt x="83" y="19"/>
                  </a:lnTo>
                  <a:lnTo>
                    <a:pt x="97" y="9"/>
                  </a:lnTo>
                  <a:lnTo>
                    <a:pt x="112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5"/>
            <p:cNvSpPr>
              <a:spLocks/>
            </p:cNvSpPr>
            <p:nvPr userDrawn="1"/>
          </p:nvSpPr>
          <p:spPr bwMode="auto">
            <a:xfrm>
              <a:off x="635" y="1638"/>
              <a:ext cx="177" cy="185"/>
            </a:xfrm>
            <a:custGeom>
              <a:avLst/>
              <a:gdLst>
                <a:gd name="T0" fmla="*/ 140 w 530"/>
                <a:gd name="T1" fmla="*/ 0 h 556"/>
                <a:gd name="T2" fmla="*/ 157 w 530"/>
                <a:gd name="T3" fmla="*/ 6 h 556"/>
                <a:gd name="T4" fmla="*/ 164 w 530"/>
                <a:gd name="T5" fmla="*/ 11 h 556"/>
                <a:gd name="T6" fmla="*/ 171 w 530"/>
                <a:gd name="T7" fmla="*/ 16 h 556"/>
                <a:gd name="T8" fmla="*/ 176 w 530"/>
                <a:gd name="T9" fmla="*/ 24 h 556"/>
                <a:gd name="T10" fmla="*/ 279 w 530"/>
                <a:gd name="T11" fmla="*/ 184 h 556"/>
                <a:gd name="T12" fmla="*/ 429 w 530"/>
                <a:gd name="T13" fmla="*/ 21 h 556"/>
                <a:gd name="T14" fmla="*/ 442 w 530"/>
                <a:gd name="T15" fmla="*/ 11 h 556"/>
                <a:gd name="T16" fmla="*/ 456 w 530"/>
                <a:gd name="T17" fmla="*/ 3 h 556"/>
                <a:gd name="T18" fmla="*/ 472 w 530"/>
                <a:gd name="T19" fmla="*/ 0 h 556"/>
                <a:gd name="T20" fmla="*/ 489 w 530"/>
                <a:gd name="T21" fmla="*/ 1 h 556"/>
                <a:gd name="T22" fmla="*/ 504 w 530"/>
                <a:gd name="T23" fmla="*/ 6 h 556"/>
                <a:gd name="T24" fmla="*/ 517 w 530"/>
                <a:gd name="T25" fmla="*/ 16 h 556"/>
                <a:gd name="T26" fmla="*/ 525 w 530"/>
                <a:gd name="T27" fmla="*/ 28 h 556"/>
                <a:gd name="T28" fmla="*/ 530 w 530"/>
                <a:gd name="T29" fmla="*/ 42 h 556"/>
                <a:gd name="T30" fmla="*/ 528 w 530"/>
                <a:gd name="T31" fmla="*/ 58 h 556"/>
                <a:gd name="T32" fmla="*/ 523 w 530"/>
                <a:gd name="T33" fmla="*/ 76 h 556"/>
                <a:gd name="T34" fmla="*/ 513 w 530"/>
                <a:gd name="T35" fmla="*/ 92 h 556"/>
                <a:gd name="T36" fmla="*/ 338 w 530"/>
                <a:gd name="T37" fmla="*/ 277 h 556"/>
                <a:gd name="T38" fmla="*/ 461 w 530"/>
                <a:gd name="T39" fmla="*/ 460 h 556"/>
                <a:gd name="T40" fmla="*/ 466 w 530"/>
                <a:gd name="T41" fmla="*/ 470 h 556"/>
                <a:gd name="T42" fmla="*/ 468 w 530"/>
                <a:gd name="T43" fmla="*/ 482 h 556"/>
                <a:gd name="T44" fmla="*/ 468 w 530"/>
                <a:gd name="T45" fmla="*/ 496 h 556"/>
                <a:gd name="T46" fmla="*/ 465 w 530"/>
                <a:gd name="T47" fmla="*/ 511 h 556"/>
                <a:gd name="T48" fmla="*/ 457 w 530"/>
                <a:gd name="T49" fmla="*/ 525 h 556"/>
                <a:gd name="T50" fmla="*/ 445 w 530"/>
                <a:gd name="T51" fmla="*/ 538 h 556"/>
                <a:gd name="T52" fmla="*/ 431 w 530"/>
                <a:gd name="T53" fmla="*/ 548 h 556"/>
                <a:gd name="T54" fmla="*/ 416 w 530"/>
                <a:gd name="T55" fmla="*/ 553 h 556"/>
                <a:gd name="T56" fmla="*/ 399 w 530"/>
                <a:gd name="T57" fmla="*/ 556 h 556"/>
                <a:gd name="T58" fmla="*/ 382 w 530"/>
                <a:gd name="T59" fmla="*/ 553 h 556"/>
                <a:gd name="T60" fmla="*/ 366 w 530"/>
                <a:gd name="T61" fmla="*/ 544 h 556"/>
                <a:gd name="T62" fmla="*/ 355 w 530"/>
                <a:gd name="T63" fmla="*/ 532 h 556"/>
                <a:gd name="T64" fmla="*/ 250 w 530"/>
                <a:gd name="T65" fmla="*/ 371 h 556"/>
                <a:gd name="T66" fmla="*/ 101 w 530"/>
                <a:gd name="T67" fmla="*/ 533 h 556"/>
                <a:gd name="T68" fmla="*/ 87 w 530"/>
                <a:gd name="T69" fmla="*/ 544 h 556"/>
                <a:gd name="T70" fmla="*/ 72 w 530"/>
                <a:gd name="T71" fmla="*/ 552 h 556"/>
                <a:gd name="T72" fmla="*/ 60 w 530"/>
                <a:gd name="T73" fmla="*/ 555 h 556"/>
                <a:gd name="T74" fmla="*/ 49 w 530"/>
                <a:gd name="T75" fmla="*/ 556 h 556"/>
                <a:gd name="T76" fmla="*/ 35 w 530"/>
                <a:gd name="T77" fmla="*/ 555 h 556"/>
                <a:gd name="T78" fmla="*/ 23 w 530"/>
                <a:gd name="T79" fmla="*/ 548 h 556"/>
                <a:gd name="T80" fmla="*/ 11 w 530"/>
                <a:gd name="T81" fmla="*/ 539 h 556"/>
                <a:gd name="T82" fmla="*/ 11 w 530"/>
                <a:gd name="T83" fmla="*/ 539 h 556"/>
                <a:gd name="T84" fmla="*/ 3 w 530"/>
                <a:gd name="T85" fmla="*/ 527 h 556"/>
                <a:gd name="T86" fmla="*/ 0 w 530"/>
                <a:gd name="T87" fmla="*/ 513 h 556"/>
                <a:gd name="T88" fmla="*/ 0 w 530"/>
                <a:gd name="T89" fmla="*/ 498 h 556"/>
                <a:gd name="T90" fmla="*/ 6 w 530"/>
                <a:gd name="T91" fmla="*/ 478 h 556"/>
                <a:gd name="T92" fmla="*/ 18 w 530"/>
                <a:gd name="T93" fmla="*/ 461 h 556"/>
                <a:gd name="T94" fmla="*/ 191 w 530"/>
                <a:gd name="T95" fmla="*/ 277 h 556"/>
                <a:gd name="T96" fmla="*/ 70 w 530"/>
                <a:gd name="T97" fmla="*/ 97 h 556"/>
                <a:gd name="T98" fmla="*/ 64 w 530"/>
                <a:gd name="T99" fmla="*/ 79 h 556"/>
                <a:gd name="T100" fmla="*/ 64 w 530"/>
                <a:gd name="T101" fmla="*/ 58 h 556"/>
                <a:gd name="T102" fmla="*/ 67 w 530"/>
                <a:gd name="T103" fmla="*/ 43 h 556"/>
                <a:gd name="T104" fmla="*/ 75 w 530"/>
                <a:gd name="T105" fmla="*/ 29 h 556"/>
                <a:gd name="T106" fmla="*/ 87 w 530"/>
                <a:gd name="T107" fmla="*/ 16 h 556"/>
                <a:gd name="T108" fmla="*/ 103 w 530"/>
                <a:gd name="T109" fmla="*/ 6 h 556"/>
                <a:gd name="T110" fmla="*/ 121 w 530"/>
                <a:gd name="T111" fmla="*/ 0 h 556"/>
                <a:gd name="T112" fmla="*/ 140 w 530"/>
                <a:gd name="T11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0" h="556">
                  <a:moveTo>
                    <a:pt x="140" y="0"/>
                  </a:moveTo>
                  <a:lnTo>
                    <a:pt x="157" y="6"/>
                  </a:lnTo>
                  <a:lnTo>
                    <a:pt x="164" y="11"/>
                  </a:lnTo>
                  <a:lnTo>
                    <a:pt x="171" y="16"/>
                  </a:lnTo>
                  <a:lnTo>
                    <a:pt x="176" y="24"/>
                  </a:lnTo>
                  <a:lnTo>
                    <a:pt x="279" y="184"/>
                  </a:lnTo>
                  <a:lnTo>
                    <a:pt x="429" y="21"/>
                  </a:lnTo>
                  <a:lnTo>
                    <a:pt x="442" y="11"/>
                  </a:lnTo>
                  <a:lnTo>
                    <a:pt x="456" y="3"/>
                  </a:lnTo>
                  <a:lnTo>
                    <a:pt x="472" y="0"/>
                  </a:lnTo>
                  <a:lnTo>
                    <a:pt x="489" y="1"/>
                  </a:lnTo>
                  <a:lnTo>
                    <a:pt x="504" y="6"/>
                  </a:lnTo>
                  <a:lnTo>
                    <a:pt x="517" y="16"/>
                  </a:lnTo>
                  <a:lnTo>
                    <a:pt x="525" y="28"/>
                  </a:lnTo>
                  <a:lnTo>
                    <a:pt x="530" y="42"/>
                  </a:lnTo>
                  <a:lnTo>
                    <a:pt x="528" y="58"/>
                  </a:lnTo>
                  <a:lnTo>
                    <a:pt x="523" y="76"/>
                  </a:lnTo>
                  <a:lnTo>
                    <a:pt x="513" y="92"/>
                  </a:lnTo>
                  <a:lnTo>
                    <a:pt x="338" y="277"/>
                  </a:lnTo>
                  <a:lnTo>
                    <a:pt x="461" y="460"/>
                  </a:lnTo>
                  <a:lnTo>
                    <a:pt x="466" y="470"/>
                  </a:lnTo>
                  <a:lnTo>
                    <a:pt x="468" y="482"/>
                  </a:lnTo>
                  <a:lnTo>
                    <a:pt x="468" y="496"/>
                  </a:lnTo>
                  <a:lnTo>
                    <a:pt x="465" y="511"/>
                  </a:lnTo>
                  <a:lnTo>
                    <a:pt x="457" y="525"/>
                  </a:lnTo>
                  <a:lnTo>
                    <a:pt x="445" y="538"/>
                  </a:lnTo>
                  <a:lnTo>
                    <a:pt x="431" y="548"/>
                  </a:lnTo>
                  <a:lnTo>
                    <a:pt x="416" y="553"/>
                  </a:lnTo>
                  <a:lnTo>
                    <a:pt x="399" y="556"/>
                  </a:lnTo>
                  <a:lnTo>
                    <a:pt x="382" y="553"/>
                  </a:lnTo>
                  <a:lnTo>
                    <a:pt x="366" y="544"/>
                  </a:lnTo>
                  <a:lnTo>
                    <a:pt x="355" y="532"/>
                  </a:lnTo>
                  <a:lnTo>
                    <a:pt x="250" y="371"/>
                  </a:lnTo>
                  <a:lnTo>
                    <a:pt x="101" y="533"/>
                  </a:lnTo>
                  <a:lnTo>
                    <a:pt x="87" y="544"/>
                  </a:lnTo>
                  <a:lnTo>
                    <a:pt x="72" y="552"/>
                  </a:lnTo>
                  <a:lnTo>
                    <a:pt x="60" y="555"/>
                  </a:lnTo>
                  <a:lnTo>
                    <a:pt x="49" y="556"/>
                  </a:lnTo>
                  <a:lnTo>
                    <a:pt x="35" y="555"/>
                  </a:lnTo>
                  <a:lnTo>
                    <a:pt x="23" y="548"/>
                  </a:lnTo>
                  <a:lnTo>
                    <a:pt x="11" y="539"/>
                  </a:lnTo>
                  <a:lnTo>
                    <a:pt x="11" y="539"/>
                  </a:lnTo>
                  <a:lnTo>
                    <a:pt x="3" y="527"/>
                  </a:lnTo>
                  <a:lnTo>
                    <a:pt x="0" y="513"/>
                  </a:lnTo>
                  <a:lnTo>
                    <a:pt x="0" y="498"/>
                  </a:lnTo>
                  <a:lnTo>
                    <a:pt x="6" y="478"/>
                  </a:lnTo>
                  <a:lnTo>
                    <a:pt x="18" y="461"/>
                  </a:lnTo>
                  <a:lnTo>
                    <a:pt x="191" y="277"/>
                  </a:lnTo>
                  <a:lnTo>
                    <a:pt x="70" y="97"/>
                  </a:lnTo>
                  <a:lnTo>
                    <a:pt x="64" y="79"/>
                  </a:lnTo>
                  <a:lnTo>
                    <a:pt x="64" y="58"/>
                  </a:lnTo>
                  <a:lnTo>
                    <a:pt x="67" y="43"/>
                  </a:lnTo>
                  <a:lnTo>
                    <a:pt x="75" y="29"/>
                  </a:lnTo>
                  <a:lnTo>
                    <a:pt x="87" y="16"/>
                  </a:lnTo>
                  <a:lnTo>
                    <a:pt x="103" y="6"/>
                  </a:lnTo>
                  <a:lnTo>
                    <a:pt x="121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6"/>
            <p:cNvSpPr>
              <a:spLocks noEditPoints="1"/>
            </p:cNvSpPr>
            <p:nvPr userDrawn="1"/>
          </p:nvSpPr>
          <p:spPr bwMode="auto">
            <a:xfrm>
              <a:off x="805" y="1638"/>
              <a:ext cx="171" cy="185"/>
            </a:xfrm>
            <a:custGeom>
              <a:avLst/>
              <a:gdLst>
                <a:gd name="T0" fmla="*/ 300 w 512"/>
                <a:gd name="T1" fmla="*/ 184 h 556"/>
                <a:gd name="T2" fmla="*/ 230 w 512"/>
                <a:gd name="T3" fmla="*/ 310 h 556"/>
                <a:gd name="T4" fmla="*/ 335 w 512"/>
                <a:gd name="T5" fmla="*/ 310 h 556"/>
                <a:gd name="T6" fmla="*/ 300 w 512"/>
                <a:gd name="T7" fmla="*/ 184 h 556"/>
                <a:gd name="T8" fmla="*/ 322 w 512"/>
                <a:gd name="T9" fmla="*/ 0 h 556"/>
                <a:gd name="T10" fmla="*/ 330 w 512"/>
                <a:gd name="T11" fmla="*/ 0 h 556"/>
                <a:gd name="T12" fmla="*/ 345 w 512"/>
                <a:gd name="T13" fmla="*/ 1 h 556"/>
                <a:gd name="T14" fmla="*/ 359 w 512"/>
                <a:gd name="T15" fmla="*/ 6 h 556"/>
                <a:gd name="T16" fmla="*/ 371 w 512"/>
                <a:gd name="T17" fmla="*/ 14 h 556"/>
                <a:gd name="T18" fmla="*/ 382 w 512"/>
                <a:gd name="T19" fmla="*/ 28 h 556"/>
                <a:gd name="T20" fmla="*/ 390 w 512"/>
                <a:gd name="T21" fmla="*/ 46 h 556"/>
                <a:gd name="T22" fmla="*/ 510 w 512"/>
                <a:gd name="T23" fmla="*/ 470 h 556"/>
                <a:gd name="T24" fmla="*/ 512 w 512"/>
                <a:gd name="T25" fmla="*/ 484 h 556"/>
                <a:gd name="T26" fmla="*/ 512 w 512"/>
                <a:gd name="T27" fmla="*/ 496 h 556"/>
                <a:gd name="T28" fmla="*/ 509 w 512"/>
                <a:gd name="T29" fmla="*/ 511 h 556"/>
                <a:gd name="T30" fmla="*/ 501 w 512"/>
                <a:gd name="T31" fmla="*/ 525 h 556"/>
                <a:gd name="T32" fmla="*/ 489 w 512"/>
                <a:gd name="T33" fmla="*/ 538 h 556"/>
                <a:gd name="T34" fmla="*/ 475 w 512"/>
                <a:gd name="T35" fmla="*/ 548 h 556"/>
                <a:gd name="T36" fmla="*/ 460 w 512"/>
                <a:gd name="T37" fmla="*/ 553 h 556"/>
                <a:gd name="T38" fmla="*/ 444 w 512"/>
                <a:gd name="T39" fmla="*/ 556 h 556"/>
                <a:gd name="T40" fmla="*/ 427 w 512"/>
                <a:gd name="T41" fmla="*/ 553 h 556"/>
                <a:gd name="T42" fmla="*/ 412 w 512"/>
                <a:gd name="T43" fmla="*/ 546 h 556"/>
                <a:gd name="T44" fmla="*/ 400 w 512"/>
                <a:gd name="T45" fmla="*/ 534 h 556"/>
                <a:gd name="T46" fmla="*/ 392 w 512"/>
                <a:gd name="T47" fmla="*/ 520 h 556"/>
                <a:gd name="T48" fmla="*/ 367 w 512"/>
                <a:gd name="T49" fmla="*/ 426 h 556"/>
                <a:gd name="T50" fmla="*/ 165 w 512"/>
                <a:gd name="T51" fmla="*/ 426 h 556"/>
                <a:gd name="T52" fmla="*/ 114 w 512"/>
                <a:gd name="T53" fmla="*/ 519 h 556"/>
                <a:gd name="T54" fmla="*/ 101 w 512"/>
                <a:gd name="T55" fmla="*/ 534 h 556"/>
                <a:gd name="T56" fmla="*/ 87 w 512"/>
                <a:gd name="T57" fmla="*/ 546 h 556"/>
                <a:gd name="T58" fmla="*/ 71 w 512"/>
                <a:gd name="T59" fmla="*/ 553 h 556"/>
                <a:gd name="T60" fmla="*/ 53 w 512"/>
                <a:gd name="T61" fmla="*/ 556 h 556"/>
                <a:gd name="T62" fmla="*/ 37 w 512"/>
                <a:gd name="T63" fmla="*/ 555 h 556"/>
                <a:gd name="T64" fmla="*/ 22 w 512"/>
                <a:gd name="T65" fmla="*/ 548 h 556"/>
                <a:gd name="T66" fmla="*/ 11 w 512"/>
                <a:gd name="T67" fmla="*/ 538 h 556"/>
                <a:gd name="T68" fmla="*/ 11 w 512"/>
                <a:gd name="T69" fmla="*/ 538 h 556"/>
                <a:gd name="T70" fmla="*/ 3 w 512"/>
                <a:gd name="T71" fmla="*/ 525 h 556"/>
                <a:gd name="T72" fmla="*/ 0 w 512"/>
                <a:gd name="T73" fmla="*/ 511 h 556"/>
                <a:gd name="T74" fmla="*/ 0 w 512"/>
                <a:gd name="T75" fmla="*/ 496 h 556"/>
                <a:gd name="T76" fmla="*/ 3 w 512"/>
                <a:gd name="T77" fmla="*/ 484 h 556"/>
                <a:gd name="T78" fmla="*/ 9 w 512"/>
                <a:gd name="T79" fmla="*/ 470 h 556"/>
                <a:gd name="T80" fmla="*/ 249 w 512"/>
                <a:gd name="T81" fmla="*/ 46 h 556"/>
                <a:gd name="T82" fmla="*/ 262 w 512"/>
                <a:gd name="T83" fmla="*/ 28 h 556"/>
                <a:gd name="T84" fmla="*/ 277 w 512"/>
                <a:gd name="T85" fmla="*/ 14 h 556"/>
                <a:gd name="T86" fmla="*/ 299 w 512"/>
                <a:gd name="T87" fmla="*/ 2 h 556"/>
                <a:gd name="T88" fmla="*/ 322 w 512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2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2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0" y="470"/>
                  </a:lnTo>
                  <a:lnTo>
                    <a:pt x="512" y="484"/>
                  </a:lnTo>
                  <a:lnTo>
                    <a:pt x="512" y="496"/>
                  </a:lnTo>
                  <a:lnTo>
                    <a:pt x="509" y="511"/>
                  </a:lnTo>
                  <a:lnTo>
                    <a:pt x="501" y="525"/>
                  </a:lnTo>
                  <a:lnTo>
                    <a:pt x="489" y="538"/>
                  </a:lnTo>
                  <a:lnTo>
                    <a:pt x="475" y="548"/>
                  </a:lnTo>
                  <a:lnTo>
                    <a:pt x="460" y="553"/>
                  </a:lnTo>
                  <a:lnTo>
                    <a:pt x="444" y="556"/>
                  </a:lnTo>
                  <a:lnTo>
                    <a:pt x="427" y="553"/>
                  </a:lnTo>
                  <a:lnTo>
                    <a:pt x="412" y="546"/>
                  </a:lnTo>
                  <a:lnTo>
                    <a:pt x="400" y="534"/>
                  </a:lnTo>
                  <a:lnTo>
                    <a:pt x="392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1" y="534"/>
                  </a:lnTo>
                  <a:lnTo>
                    <a:pt x="87" y="546"/>
                  </a:lnTo>
                  <a:lnTo>
                    <a:pt x="71" y="553"/>
                  </a:lnTo>
                  <a:lnTo>
                    <a:pt x="53" y="556"/>
                  </a:lnTo>
                  <a:lnTo>
                    <a:pt x="37" y="555"/>
                  </a:lnTo>
                  <a:lnTo>
                    <a:pt x="22" y="548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3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3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7" y="14"/>
                  </a:lnTo>
                  <a:lnTo>
                    <a:pt x="299" y="2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7"/>
            <p:cNvSpPr>
              <a:spLocks/>
            </p:cNvSpPr>
            <p:nvPr userDrawn="1"/>
          </p:nvSpPr>
          <p:spPr bwMode="auto">
            <a:xfrm>
              <a:off x="985" y="1638"/>
              <a:ext cx="244" cy="185"/>
            </a:xfrm>
            <a:custGeom>
              <a:avLst/>
              <a:gdLst>
                <a:gd name="T0" fmla="*/ 89 w 731"/>
                <a:gd name="T1" fmla="*/ 3 h 556"/>
                <a:gd name="T2" fmla="*/ 115 w 731"/>
                <a:gd name="T3" fmla="*/ 27 h 556"/>
                <a:gd name="T4" fmla="*/ 169 w 731"/>
                <a:gd name="T5" fmla="*/ 345 h 556"/>
                <a:gd name="T6" fmla="*/ 315 w 731"/>
                <a:gd name="T7" fmla="*/ 28 h 556"/>
                <a:gd name="T8" fmla="*/ 348 w 731"/>
                <a:gd name="T9" fmla="*/ 3 h 556"/>
                <a:gd name="T10" fmla="*/ 381 w 731"/>
                <a:gd name="T11" fmla="*/ 0 h 556"/>
                <a:gd name="T12" fmla="*/ 412 w 731"/>
                <a:gd name="T13" fmla="*/ 12 h 556"/>
                <a:gd name="T14" fmla="*/ 427 w 731"/>
                <a:gd name="T15" fmla="*/ 33 h 556"/>
                <a:gd name="T16" fmla="*/ 481 w 731"/>
                <a:gd name="T17" fmla="*/ 345 h 556"/>
                <a:gd name="T18" fmla="*/ 625 w 731"/>
                <a:gd name="T19" fmla="*/ 27 h 556"/>
                <a:gd name="T20" fmla="*/ 656 w 731"/>
                <a:gd name="T21" fmla="*/ 3 h 556"/>
                <a:gd name="T22" fmla="*/ 692 w 731"/>
                <a:gd name="T23" fmla="*/ 1 h 556"/>
                <a:gd name="T24" fmla="*/ 720 w 731"/>
                <a:gd name="T25" fmla="*/ 16 h 556"/>
                <a:gd name="T26" fmla="*/ 731 w 731"/>
                <a:gd name="T27" fmla="*/ 44 h 556"/>
                <a:gd name="T28" fmla="*/ 730 w 731"/>
                <a:gd name="T29" fmla="*/ 65 h 556"/>
                <a:gd name="T30" fmla="*/ 725 w 731"/>
                <a:gd name="T31" fmla="*/ 79 h 556"/>
                <a:gd name="T32" fmla="*/ 513 w 731"/>
                <a:gd name="T33" fmla="*/ 527 h 556"/>
                <a:gd name="T34" fmla="*/ 473 w 731"/>
                <a:gd name="T35" fmla="*/ 552 h 556"/>
                <a:gd name="T36" fmla="*/ 435 w 731"/>
                <a:gd name="T37" fmla="*/ 555 h 556"/>
                <a:gd name="T38" fmla="*/ 410 w 731"/>
                <a:gd name="T39" fmla="*/ 542 h 556"/>
                <a:gd name="T40" fmla="*/ 393 w 731"/>
                <a:gd name="T41" fmla="*/ 519 h 556"/>
                <a:gd name="T42" fmla="*/ 342 w 731"/>
                <a:gd name="T43" fmla="*/ 230 h 556"/>
                <a:gd name="T44" fmla="*/ 204 w 731"/>
                <a:gd name="T45" fmla="*/ 525 h 556"/>
                <a:gd name="T46" fmla="*/ 168 w 731"/>
                <a:gd name="T47" fmla="*/ 551 h 556"/>
                <a:gd name="T48" fmla="*/ 131 w 731"/>
                <a:gd name="T49" fmla="*/ 556 h 556"/>
                <a:gd name="T50" fmla="*/ 100 w 731"/>
                <a:gd name="T51" fmla="*/ 542 h 556"/>
                <a:gd name="T52" fmla="*/ 84 w 731"/>
                <a:gd name="T53" fmla="*/ 520 h 556"/>
                <a:gd name="T54" fmla="*/ 1 w 731"/>
                <a:gd name="T55" fmla="*/ 79 h 556"/>
                <a:gd name="T56" fmla="*/ 0 w 731"/>
                <a:gd name="T57" fmla="*/ 58 h 556"/>
                <a:gd name="T58" fmla="*/ 11 w 731"/>
                <a:gd name="T59" fmla="*/ 29 h 556"/>
                <a:gd name="T60" fmla="*/ 38 w 731"/>
                <a:gd name="T61" fmla="*/ 6 h 556"/>
                <a:gd name="T62" fmla="*/ 72 w 731"/>
                <a:gd name="T6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1" h="556">
                  <a:moveTo>
                    <a:pt x="72" y="0"/>
                  </a:moveTo>
                  <a:lnTo>
                    <a:pt x="89" y="3"/>
                  </a:lnTo>
                  <a:lnTo>
                    <a:pt x="104" y="12"/>
                  </a:lnTo>
                  <a:lnTo>
                    <a:pt x="115" y="27"/>
                  </a:lnTo>
                  <a:lnTo>
                    <a:pt x="120" y="44"/>
                  </a:lnTo>
                  <a:lnTo>
                    <a:pt x="169" y="345"/>
                  </a:lnTo>
                  <a:lnTo>
                    <a:pt x="304" y="46"/>
                  </a:lnTo>
                  <a:lnTo>
                    <a:pt x="315" y="28"/>
                  </a:lnTo>
                  <a:lnTo>
                    <a:pt x="332" y="12"/>
                  </a:lnTo>
                  <a:lnTo>
                    <a:pt x="348" y="3"/>
                  </a:lnTo>
                  <a:lnTo>
                    <a:pt x="365" y="0"/>
                  </a:lnTo>
                  <a:lnTo>
                    <a:pt x="381" y="0"/>
                  </a:lnTo>
                  <a:lnTo>
                    <a:pt x="398" y="3"/>
                  </a:lnTo>
                  <a:lnTo>
                    <a:pt x="412" y="12"/>
                  </a:lnTo>
                  <a:lnTo>
                    <a:pt x="421" y="21"/>
                  </a:lnTo>
                  <a:lnTo>
                    <a:pt x="427" y="33"/>
                  </a:lnTo>
                  <a:lnTo>
                    <a:pt x="431" y="47"/>
                  </a:lnTo>
                  <a:lnTo>
                    <a:pt x="481" y="345"/>
                  </a:lnTo>
                  <a:lnTo>
                    <a:pt x="614" y="44"/>
                  </a:lnTo>
                  <a:lnTo>
                    <a:pt x="625" y="27"/>
                  </a:lnTo>
                  <a:lnTo>
                    <a:pt x="639" y="12"/>
                  </a:lnTo>
                  <a:lnTo>
                    <a:pt x="656" y="3"/>
                  </a:lnTo>
                  <a:lnTo>
                    <a:pt x="674" y="0"/>
                  </a:lnTo>
                  <a:lnTo>
                    <a:pt x="692" y="1"/>
                  </a:lnTo>
                  <a:lnTo>
                    <a:pt x="707" y="6"/>
                  </a:lnTo>
                  <a:lnTo>
                    <a:pt x="720" y="16"/>
                  </a:lnTo>
                  <a:lnTo>
                    <a:pt x="728" y="29"/>
                  </a:lnTo>
                  <a:lnTo>
                    <a:pt x="731" y="44"/>
                  </a:lnTo>
                  <a:lnTo>
                    <a:pt x="730" y="60"/>
                  </a:lnTo>
                  <a:lnTo>
                    <a:pt x="730" y="65"/>
                  </a:lnTo>
                  <a:lnTo>
                    <a:pt x="728" y="71"/>
                  </a:lnTo>
                  <a:lnTo>
                    <a:pt x="725" y="79"/>
                  </a:lnTo>
                  <a:lnTo>
                    <a:pt x="527" y="505"/>
                  </a:lnTo>
                  <a:lnTo>
                    <a:pt x="513" y="527"/>
                  </a:lnTo>
                  <a:lnTo>
                    <a:pt x="495" y="542"/>
                  </a:lnTo>
                  <a:lnTo>
                    <a:pt x="473" y="552"/>
                  </a:lnTo>
                  <a:lnTo>
                    <a:pt x="450" y="556"/>
                  </a:lnTo>
                  <a:lnTo>
                    <a:pt x="435" y="555"/>
                  </a:lnTo>
                  <a:lnTo>
                    <a:pt x="422" y="550"/>
                  </a:lnTo>
                  <a:lnTo>
                    <a:pt x="410" y="542"/>
                  </a:lnTo>
                  <a:lnTo>
                    <a:pt x="401" y="530"/>
                  </a:lnTo>
                  <a:lnTo>
                    <a:pt x="393" y="519"/>
                  </a:lnTo>
                  <a:lnTo>
                    <a:pt x="389" y="504"/>
                  </a:lnTo>
                  <a:lnTo>
                    <a:pt x="342" y="230"/>
                  </a:lnTo>
                  <a:lnTo>
                    <a:pt x="217" y="505"/>
                  </a:lnTo>
                  <a:lnTo>
                    <a:pt x="204" y="525"/>
                  </a:lnTo>
                  <a:lnTo>
                    <a:pt x="185" y="542"/>
                  </a:lnTo>
                  <a:lnTo>
                    <a:pt x="168" y="551"/>
                  </a:lnTo>
                  <a:lnTo>
                    <a:pt x="149" y="555"/>
                  </a:lnTo>
                  <a:lnTo>
                    <a:pt x="131" y="556"/>
                  </a:lnTo>
                  <a:lnTo>
                    <a:pt x="115" y="551"/>
                  </a:lnTo>
                  <a:lnTo>
                    <a:pt x="100" y="542"/>
                  </a:lnTo>
                  <a:lnTo>
                    <a:pt x="92" y="533"/>
                  </a:lnTo>
                  <a:lnTo>
                    <a:pt x="84" y="520"/>
                  </a:lnTo>
                  <a:lnTo>
                    <a:pt x="79" y="506"/>
                  </a:lnTo>
                  <a:lnTo>
                    <a:pt x="1" y="79"/>
                  </a:lnTo>
                  <a:lnTo>
                    <a:pt x="0" y="67"/>
                  </a:lnTo>
                  <a:lnTo>
                    <a:pt x="0" y="58"/>
                  </a:lnTo>
                  <a:lnTo>
                    <a:pt x="3" y="43"/>
                  </a:lnTo>
                  <a:lnTo>
                    <a:pt x="11" y="29"/>
                  </a:lnTo>
                  <a:lnTo>
                    <a:pt x="23" y="16"/>
                  </a:lnTo>
                  <a:lnTo>
                    <a:pt x="38" y="6"/>
                  </a:lnTo>
                  <a:lnTo>
                    <a:pt x="55" y="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8"/>
            <p:cNvSpPr>
              <a:spLocks noEditPoints="1"/>
            </p:cNvSpPr>
            <p:nvPr userDrawn="1"/>
          </p:nvSpPr>
          <p:spPr bwMode="auto">
            <a:xfrm>
              <a:off x="1196" y="1638"/>
              <a:ext cx="172" cy="185"/>
            </a:xfrm>
            <a:custGeom>
              <a:avLst/>
              <a:gdLst>
                <a:gd name="T0" fmla="*/ 300 w 514"/>
                <a:gd name="T1" fmla="*/ 184 h 556"/>
                <a:gd name="T2" fmla="*/ 230 w 514"/>
                <a:gd name="T3" fmla="*/ 310 h 556"/>
                <a:gd name="T4" fmla="*/ 335 w 514"/>
                <a:gd name="T5" fmla="*/ 310 h 556"/>
                <a:gd name="T6" fmla="*/ 300 w 514"/>
                <a:gd name="T7" fmla="*/ 184 h 556"/>
                <a:gd name="T8" fmla="*/ 323 w 514"/>
                <a:gd name="T9" fmla="*/ 0 h 556"/>
                <a:gd name="T10" fmla="*/ 330 w 514"/>
                <a:gd name="T11" fmla="*/ 0 h 556"/>
                <a:gd name="T12" fmla="*/ 345 w 514"/>
                <a:gd name="T13" fmla="*/ 1 h 556"/>
                <a:gd name="T14" fmla="*/ 359 w 514"/>
                <a:gd name="T15" fmla="*/ 6 h 556"/>
                <a:gd name="T16" fmla="*/ 371 w 514"/>
                <a:gd name="T17" fmla="*/ 14 h 556"/>
                <a:gd name="T18" fmla="*/ 382 w 514"/>
                <a:gd name="T19" fmla="*/ 28 h 556"/>
                <a:gd name="T20" fmla="*/ 390 w 514"/>
                <a:gd name="T21" fmla="*/ 46 h 556"/>
                <a:gd name="T22" fmla="*/ 511 w 514"/>
                <a:gd name="T23" fmla="*/ 470 h 556"/>
                <a:gd name="T24" fmla="*/ 514 w 514"/>
                <a:gd name="T25" fmla="*/ 484 h 556"/>
                <a:gd name="T26" fmla="*/ 512 w 514"/>
                <a:gd name="T27" fmla="*/ 496 h 556"/>
                <a:gd name="T28" fmla="*/ 508 w 514"/>
                <a:gd name="T29" fmla="*/ 511 h 556"/>
                <a:gd name="T30" fmla="*/ 501 w 514"/>
                <a:gd name="T31" fmla="*/ 525 h 556"/>
                <a:gd name="T32" fmla="*/ 491 w 514"/>
                <a:gd name="T33" fmla="*/ 538 h 556"/>
                <a:gd name="T34" fmla="*/ 477 w 514"/>
                <a:gd name="T35" fmla="*/ 548 h 556"/>
                <a:gd name="T36" fmla="*/ 461 w 514"/>
                <a:gd name="T37" fmla="*/ 553 h 556"/>
                <a:gd name="T38" fmla="*/ 445 w 514"/>
                <a:gd name="T39" fmla="*/ 556 h 556"/>
                <a:gd name="T40" fmla="*/ 427 w 514"/>
                <a:gd name="T41" fmla="*/ 553 h 556"/>
                <a:gd name="T42" fmla="*/ 413 w 514"/>
                <a:gd name="T43" fmla="*/ 546 h 556"/>
                <a:gd name="T44" fmla="*/ 400 w 514"/>
                <a:gd name="T45" fmla="*/ 534 h 556"/>
                <a:gd name="T46" fmla="*/ 394 w 514"/>
                <a:gd name="T47" fmla="*/ 520 h 556"/>
                <a:gd name="T48" fmla="*/ 367 w 514"/>
                <a:gd name="T49" fmla="*/ 426 h 556"/>
                <a:gd name="T50" fmla="*/ 165 w 514"/>
                <a:gd name="T51" fmla="*/ 426 h 556"/>
                <a:gd name="T52" fmla="*/ 114 w 514"/>
                <a:gd name="T53" fmla="*/ 519 h 556"/>
                <a:gd name="T54" fmla="*/ 102 w 514"/>
                <a:gd name="T55" fmla="*/ 534 h 556"/>
                <a:gd name="T56" fmla="*/ 87 w 514"/>
                <a:gd name="T57" fmla="*/ 546 h 556"/>
                <a:gd name="T58" fmla="*/ 70 w 514"/>
                <a:gd name="T59" fmla="*/ 553 h 556"/>
                <a:gd name="T60" fmla="*/ 54 w 514"/>
                <a:gd name="T61" fmla="*/ 556 h 556"/>
                <a:gd name="T62" fmla="*/ 37 w 514"/>
                <a:gd name="T63" fmla="*/ 555 h 556"/>
                <a:gd name="T64" fmla="*/ 23 w 514"/>
                <a:gd name="T65" fmla="*/ 548 h 556"/>
                <a:gd name="T66" fmla="*/ 12 w 514"/>
                <a:gd name="T67" fmla="*/ 538 h 556"/>
                <a:gd name="T68" fmla="*/ 12 w 514"/>
                <a:gd name="T69" fmla="*/ 538 h 556"/>
                <a:gd name="T70" fmla="*/ 4 w 514"/>
                <a:gd name="T71" fmla="*/ 525 h 556"/>
                <a:gd name="T72" fmla="*/ 0 w 514"/>
                <a:gd name="T73" fmla="*/ 511 h 556"/>
                <a:gd name="T74" fmla="*/ 0 w 514"/>
                <a:gd name="T75" fmla="*/ 496 h 556"/>
                <a:gd name="T76" fmla="*/ 4 w 514"/>
                <a:gd name="T77" fmla="*/ 484 h 556"/>
                <a:gd name="T78" fmla="*/ 9 w 514"/>
                <a:gd name="T79" fmla="*/ 470 h 556"/>
                <a:gd name="T80" fmla="*/ 249 w 514"/>
                <a:gd name="T81" fmla="*/ 46 h 556"/>
                <a:gd name="T82" fmla="*/ 262 w 514"/>
                <a:gd name="T83" fmla="*/ 28 h 556"/>
                <a:gd name="T84" fmla="*/ 279 w 514"/>
                <a:gd name="T85" fmla="*/ 14 h 556"/>
                <a:gd name="T86" fmla="*/ 299 w 514"/>
                <a:gd name="T87" fmla="*/ 2 h 556"/>
                <a:gd name="T88" fmla="*/ 323 w 514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4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3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1" y="470"/>
                  </a:lnTo>
                  <a:lnTo>
                    <a:pt x="514" y="484"/>
                  </a:lnTo>
                  <a:lnTo>
                    <a:pt x="512" y="496"/>
                  </a:lnTo>
                  <a:lnTo>
                    <a:pt x="508" y="511"/>
                  </a:lnTo>
                  <a:lnTo>
                    <a:pt x="501" y="525"/>
                  </a:lnTo>
                  <a:lnTo>
                    <a:pt x="491" y="538"/>
                  </a:lnTo>
                  <a:lnTo>
                    <a:pt x="477" y="548"/>
                  </a:lnTo>
                  <a:lnTo>
                    <a:pt x="461" y="553"/>
                  </a:lnTo>
                  <a:lnTo>
                    <a:pt x="445" y="556"/>
                  </a:lnTo>
                  <a:lnTo>
                    <a:pt x="427" y="553"/>
                  </a:lnTo>
                  <a:lnTo>
                    <a:pt x="413" y="546"/>
                  </a:lnTo>
                  <a:lnTo>
                    <a:pt x="400" y="534"/>
                  </a:lnTo>
                  <a:lnTo>
                    <a:pt x="394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2" y="534"/>
                  </a:lnTo>
                  <a:lnTo>
                    <a:pt x="87" y="546"/>
                  </a:lnTo>
                  <a:lnTo>
                    <a:pt x="70" y="553"/>
                  </a:lnTo>
                  <a:lnTo>
                    <a:pt x="54" y="556"/>
                  </a:lnTo>
                  <a:lnTo>
                    <a:pt x="37" y="555"/>
                  </a:lnTo>
                  <a:lnTo>
                    <a:pt x="23" y="548"/>
                  </a:lnTo>
                  <a:lnTo>
                    <a:pt x="12" y="538"/>
                  </a:lnTo>
                  <a:lnTo>
                    <a:pt x="12" y="538"/>
                  </a:lnTo>
                  <a:lnTo>
                    <a:pt x="4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4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9" y="14"/>
                  </a:lnTo>
                  <a:lnTo>
                    <a:pt x="299" y="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9"/>
            <p:cNvSpPr>
              <a:spLocks/>
            </p:cNvSpPr>
            <p:nvPr userDrawn="1"/>
          </p:nvSpPr>
          <p:spPr bwMode="auto">
            <a:xfrm>
              <a:off x="1434" y="1720"/>
              <a:ext cx="97" cy="103"/>
            </a:xfrm>
            <a:custGeom>
              <a:avLst/>
              <a:gdLst>
                <a:gd name="T0" fmla="*/ 142 w 291"/>
                <a:gd name="T1" fmla="*/ 0 h 308"/>
                <a:gd name="T2" fmla="*/ 283 w 291"/>
                <a:gd name="T3" fmla="*/ 212 h 308"/>
                <a:gd name="T4" fmla="*/ 288 w 291"/>
                <a:gd name="T5" fmla="*/ 220 h 308"/>
                <a:gd name="T6" fmla="*/ 291 w 291"/>
                <a:gd name="T7" fmla="*/ 231 h 308"/>
                <a:gd name="T8" fmla="*/ 291 w 291"/>
                <a:gd name="T9" fmla="*/ 248 h 308"/>
                <a:gd name="T10" fmla="*/ 287 w 291"/>
                <a:gd name="T11" fmla="*/ 263 h 308"/>
                <a:gd name="T12" fmla="*/ 280 w 291"/>
                <a:gd name="T13" fmla="*/ 277 h 308"/>
                <a:gd name="T14" fmla="*/ 268 w 291"/>
                <a:gd name="T15" fmla="*/ 290 h 308"/>
                <a:gd name="T16" fmla="*/ 255 w 291"/>
                <a:gd name="T17" fmla="*/ 300 h 308"/>
                <a:gd name="T18" fmla="*/ 240 w 291"/>
                <a:gd name="T19" fmla="*/ 305 h 308"/>
                <a:gd name="T20" fmla="*/ 222 w 291"/>
                <a:gd name="T21" fmla="*/ 308 h 308"/>
                <a:gd name="T22" fmla="*/ 204 w 291"/>
                <a:gd name="T23" fmla="*/ 305 h 308"/>
                <a:gd name="T24" fmla="*/ 189 w 291"/>
                <a:gd name="T25" fmla="*/ 296 h 308"/>
                <a:gd name="T26" fmla="*/ 177 w 291"/>
                <a:gd name="T27" fmla="*/ 284 h 308"/>
                <a:gd name="T28" fmla="*/ 0 w 291"/>
                <a:gd name="T29" fmla="*/ 2 h 308"/>
                <a:gd name="T30" fmla="*/ 142 w 291"/>
                <a:gd name="T31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1" h="308">
                  <a:moveTo>
                    <a:pt x="142" y="0"/>
                  </a:moveTo>
                  <a:lnTo>
                    <a:pt x="283" y="212"/>
                  </a:lnTo>
                  <a:lnTo>
                    <a:pt x="288" y="220"/>
                  </a:lnTo>
                  <a:lnTo>
                    <a:pt x="291" y="231"/>
                  </a:lnTo>
                  <a:lnTo>
                    <a:pt x="291" y="248"/>
                  </a:lnTo>
                  <a:lnTo>
                    <a:pt x="287" y="263"/>
                  </a:lnTo>
                  <a:lnTo>
                    <a:pt x="280" y="277"/>
                  </a:lnTo>
                  <a:lnTo>
                    <a:pt x="268" y="290"/>
                  </a:lnTo>
                  <a:lnTo>
                    <a:pt x="255" y="300"/>
                  </a:lnTo>
                  <a:lnTo>
                    <a:pt x="240" y="305"/>
                  </a:lnTo>
                  <a:lnTo>
                    <a:pt x="222" y="308"/>
                  </a:lnTo>
                  <a:lnTo>
                    <a:pt x="204" y="305"/>
                  </a:lnTo>
                  <a:lnTo>
                    <a:pt x="189" y="296"/>
                  </a:lnTo>
                  <a:lnTo>
                    <a:pt x="177" y="284"/>
                  </a:lnTo>
                  <a:lnTo>
                    <a:pt x="0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20"/>
            <p:cNvSpPr>
              <a:spLocks noEditPoints="1"/>
            </p:cNvSpPr>
            <p:nvPr userDrawn="1"/>
          </p:nvSpPr>
          <p:spPr bwMode="auto">
            <a:xfrm>
              <a:off x="1383" y="1638"/>
              <a:ext cx="164" cy="185"/>
            </a:xfrm>
            <a:custGeom>
              <a:avLst/>
              <a:gdLst>
                <a:gd name="T0" fmla="*/ 157 w 491"/>
                <a:gd name="T1" fmla="*/ 241 h 554"/>
                <a:gd name="T2" fmla="*/ 288 w 491"/>
                <a:gd name="T3" fmla="*/ 238 h 554"/>
                <a:gd name="T4" fmla="*/ 338 w 491"/>
                <a:gd name="T5" fmla="*/ 221 h 554"/>
                <a:gd name="T6" fmla="*/ 362 w 491"/>
                <a:gd name="T7" fmla="*/ 196 h 554"/>
                <a:gd name="T8" fmla="*/ 367 w 491"/>
                <a:gd name="T9" fmla="*/ 160 h 554"/>
                <a:gd name="T10" fmla="*/ 355 w 491"/>
                <a:gd name="T11" fmla="*/ 136 h 554"/>
                <a:gd name="T12" fmla="*/ 335 w 491"/>
                <a:gd name="T13" fmla="*/ 126 h 554"/>
                <a:gd name="T14" fmla="*/ 297 w 491"/>
                <a:gd name="T15" fmla="*/ 119 h 554"/>
                <a:gd name="T16" fmla="*/ 173 w 491"/>
                <a:gd name="T17" fmla="*/ 118 h 554"/>
                <a:gd name="T18" fmla="*/ 293 w 491"/>
                <a:gd name="T19" fmla="*/ 0 h 554"/>
                <a:gd name="T20" fmla="*/ 369 w 491"/>
                <a:gd name="T21" fmla="*/ 8 h 554"/>
                <a:gd name="T22" fmla="*/ 426 w 491"/>
                <a:gd name="T23" fmla="*/ 30 h 554"/>
                <a:gd name="T24" fmla="*/ 467 w 491"/>
                <a:gd name="T25" fmla="*/ 67 h 554"/>
                <a:gd name="T26" fmla="*/ 487 w 491"/>
                <a:gd name="T27" fmla="*/ 115 h 554"/>
                <a:gd name="T28" fmla="*/ 489 w 491"/>
                <a:gd name="T29" fmla="*/ 173 h 554"/>
                <a:gd name="T30" fmla="*/ 485 w 491"/>
                <a:gd name="T31" fmla="*/ 197 h 554"/>
                <a:gd name="T32" fmla="*/ 475 w 491"/>
                <a:gd name="T33" fmla="*/ 228 h 554"/>
                <a:gd name="T34" fmla="*/ 456 w 491"/>
                <a:gd name="T35" fmla="*/ 264 h 554"/>
                <a:gd name="T36" fmla="*/ 427 w 491"/>
                <a:gd name="T37" fmla="*/ 299 h 554"/>
                <a:gd name="T38" fmla="*/ 385 w 491"/>
                <a:gd name="T39" fmla="*/ 329 h 554"/>
                <a:gd name="T40" fmla="*/ 330 w 491"/>
                <a:gd name="T41" fmla="*/ 351 h 554"/>
                <a:gd name="T42" fmla="*/ 258 w 491"/>
                <a:gd name="T43" fmla="*/ 358 h 554"/>
                <a:gd name="T44" fmla="*/ 121 w 491"/>
                <a:gd name="T45" fmla="*/ 494 h 554"/>
                <a:gd name="T46" fmla="*/ 108 w 491"/>
                <a:gd name="T47" fmla="*/ 525 h 554"/>
                <a:gd name="T48" fmla="*/ 83 w 491"/>
                <a:gd name="T49" fmla="*/ 546 h 554"/>
                <a:gd name="T50" fmla="*/ 51 w 491"/>
                <a:gd name="T51" fmla="*/ 554 h 554"/>
                <a:gd name="T52" fmla="*/ 23 w 491"/>
                <a:gd name="T53" fmla="*/ 546 h 554"/>
                <a:gd name="T54" fmla="*/ 3 w 491"/>
                <a:gd name="T55" fmla="*/ 525 h 554"/>
                <a:gd name="T56" fmla="*/ 0 w 491"/>
                <a:gd name="T57" fmla="*/ 494 h 554"/>
                <a:gd name="T58" fmla="*/ 65 w 491"/>
                <a:gd name="T59" fmla="*/ 46 h 554"/>
                <a:gd name="T60" fmla="*/ 84 w 491"/>
                <a:gd name="T61" fmla="*/ 19 h 554"/>
                <a:gd name="T62" fmla="*/ 113 w 491"/>
                <a:gd name="T63" fmla="*/ 3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1" h="554">
                  <a:moveTo>
                    <a:pt x="173" y="118"/>
                  </a:moveTo>
                  <a:lnTo>
                    <a:pt x="157" y="241"/>
                  </a:lnTo>
                  <a:lnTo>
                    <a:pt x="255" y="241"/>
                  </a:lnTo>
                  <a:lnTo>
                    <a:pt x="288" y="238"/>
                  </a:lnTo>
                  <a:lnTo>
                    <a:pt x="315" y="232"/>
                  </a:lnTo>
                  <a:lnTo>
                    <a:pt x="338" y="221"/>
                  </a:lnTo>
                  <a:lnTo>
                    <a:pt x="353" y="210"/>
                  </a:lnTo>
                  <a:lnTo>
                    <a:pt x="362" y="196"/>
                  </a:lnTo>
                  <a:lnTo>
                    <a:pt x="367" y="178"/>
                  </a:lnTo>
                  <a:lnTo>
                    <a:pt x="367" y="160"/>
                  </a:lnTo>
                  <a:lnTo>
                    <a:pt x="364" y="146"/>
                  </a:lnTo>
                  <a:lnTo>
                    <a:pt x="355" y="136"/>
                  </a:lnTo>
                  <a:lnTo>
                    <a:pt x="347" y="131"/>
                  </a:lnTo>
                  <a:lnTo>
                    <a:pt x="335" y="126"/>
                  </a:lnTo>
                  <a:lnTo>
                    <a:pt x="319" y="122"/>
                  </a:lnTo>
                  <a:lnTo>
                    <a:pt x="297" y="119"/>
                  </a:lnTo>
                  <a:lnTo>
                    <a:pt x="269" y="118"/>
                  </a:lnTo>
                  <a:lnTo>
                    <a:pt x="173" y="118"/>
                  </a:lnTo>
                  <a:close/>
                  <a:moveTo>
                    <a:pt x="129" y="0"/>
                  </a:moveTo>
                  <a:lnTo>
                    <a:pt x="293" y="0"/>
                  </a:lnTo>
                  <a:lnTo>
                    <a:pt x="333" y="3"/>
                  </a:lnTo>
                  <a:lnTo>
                    <a:pt x="369" y="8"/>
                  </a:lnTo>
                  <a:lnTo>
                    <a:pt x="401" y="17"/>
                  </a:lnTo>
                  <a:lnTo>
                    <a:pt x="426" y="30"/>
                  </a:lnTo>
                  <a:lnTo>
                    <a:pt x="449" y="46"/>
                  </a:lnTo>
                  <a:lnTo>
                    <a:pt x="467" y="67"/>
                  </a:lnTo>
                  <a:lnTo>
                    <a:pt x="480" y="90"/>
                  </a:lnTo>
                  <a:lnTo>
                    <a:pt x="487" y="115"/>
                  </a:lnTo>
                  <a:lnTo>
                    <a:pt x="491" y="142"/>
                  </a:lnTo>
                  <a:lnTo>
                    <a:pt x="489" y="173"/>
                  </a:lnTo>
                  <a:lnTo>
                    <a:pt x="487" y="183"/>
                  </a:lnTo>
                  <a:lnTo>
                    <a:pt x="485" y="197"/>
                  </a:lnTo>
                  <a:lnTo>
                    <a:pt x="480" y="211"/>
                  </a:lnTo>
                  <a:lnTo>
                    <a:pt x="475" y="228"/>
                  </a:lnTo>
                  <a:lnTo>
                    <a:pt x="466" y="246"/>
                  </a:lnTo>
                  <a:lnTo>
                    <a:pt x="456" y="264"/>
                  </a:lnTo>
                  <a:lnTo>
                    <a:pt x="443" y="282"/>
                  </a:lnTo>
                  <a:lnTo>
                    <a:pt x="427" y="299"/>
                  </a:lnTo>
                  <a:lnTo>
                    <a:pt x="408" y="315"/>
                  </a:lnTo>
                  <a:lnTo>
                    <a:pt x="385" y="329"/>
                  </a:lnTo>
                  <a:lnTo>
                    <a:pt x="360" y="342"/>
                  </a:lnTo>
                  <a:lnTo>
                    <a:pt x="330" y="351"/>
                  </a:lnTo>
                  <a:lnTo>
                    <a:pt x="296" y="357"/>
                  </a:lnTo>
                  <a:lnTo>
                    <a:pt x="258" y="358"/>
                  </a:lnTo>
                  <a:lnTo>
                    <a:pt x="140" y="358"/>
                  </a:lnTo>
                  <a:lnTo>
                    <a:pt x="121" y="494"/>
                  </a:lnTo>
                  <a:lnTo>
                    <a:pt x="116" y="511"/>
                  </a:lnTo>
                  <a:lnTo>
                    <a:pt x="108" y="525"/>
                  </a:lnTo>
                  <a:lnTo>
                    <a:pt x="97" y="537"/>
                  </a:lnTo>
                  <a:lnTo>
                    <a:pt x="83" y="546"/>
                  </a:lnTo>
                  <a:lnTo>
                    <a:pt x="67" y="553"/>
                  </a:lnTo>
                  <a:lnTo>
                    <a:pt x="51" y="554"/>
                  </a:lnTo>
                  <a:lnTo>
                    <a:pt x="35" y="553"/>
                  </a:lnTo>
                  <a:lnTo>
                    <a:pt x="23" y="546"/>
                  </a:lnTo>
                  <a:lnTo>
                    <a:pt x="11" y="536"/>
                  </a:lnTo>
                  <a:lnTo>
                    <a:pt x="3" y="525"/>
                  </a:lnTo>
                  <a:lnTo>
                    <a:pt x="0" y="509"/>
                  </a:lnTo>
                  <a:lnTo>
                    <a:pt x="0" y="494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1"/>
            <p:cNvSpPr>
              <a:spLocks/>
            </p:cNvSpPr>
            <p:nvPr userDrawn="1"/>
          </p:nvSpPr>
          <p:spPr bwMode="auto">
            <a:xfrm>
              <a:off x="1550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2 w 462"/>
                <a:gd name="T3" fmla="*/ 0 h 550"/>
                <a:gd name="T4" fmla="*/ 427 w 462"/>
                <a:gd name="T5" fmla="*/ 3 h 550"/>
                <a:gd name="T6" fmla="*/ 440 w 462"/>
                <a:gd name="T7" fmla="*/ 8 h 550"/>
                <a:gd name="T8" fmla="*/ 452 w 462"/>
                <a:gd name="T9" fmla="*/ 18 h 550"/>
                <a:gd name="T10" fmla="*/ 459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8 w 462"/>
                <a:gd name="T17" fmla="*/ 76 h 550"/>
                <a:gd name="T18" fmla="*/ 450 w 462"/>
                <a:gd name="T19" fmla="*/ 90 h 550"/>
                <a:gd name="T20" fmla="*/ 439 w 462"/>
                <a:gd name="T21" fmla="*/ 101 h 550"/>
                <a:gd name="T22" fmla="*/ 425 w 462"/>
                <a:gd name="T23" fmla="*/ 110 h 550"/>
                <a:gd name="T24" fmla="*/ 411 w 462"/>
                <a:gd name="T25" fmla="*/ 115 h 550"/>
                <a:gd name="T26" fmla="*/ 395 w 462"/>
                <a:gd name="T27" fmla="*/ 118 h 550"/>
                <a:gd name="T28" fmla="*/ 173 w 462"/>
                <a:gd name="T29" fmla="*/ 118 h 550"/>
                <a:gd name="T30" fmla="*/ 159 w 462"/>
                <a:gd name="T31" fmla="*/ 216 h 550"/>
                <a:gd name="T32" fmla="*/ 356 w 462"/>
                <a:gd name="T33" fmla="*/ 216 h 550"/>
                <a:gd name="T34" fmla="*/ 371 w 462"/>
                <a:gd name="T35" fmla="*/ 219 h 550"/>
                <a:gd name="T36" fmla="*/ 384 w 462"/>
                <a:gd name="T37" fmla="*/ 224 h 550"/>
                <a:gd name="T38" fmla="*/ 395 w 462"/>
                <a:gd name="T39" fmla="*/ 234 h 550"/>
                <a:gd name="T40" fmla="*/ 403 w 462"/>
                <a:gd name="T41" fmla="*/ 246 h 550"/>
                <a:gd name="T42" fmla="*/ 407 w 462"/>
                <a:gd name="T43" fmla="*/ 260 h 550"/>
                <a:gd name="T44" fmla="*/ 407 w 462"/>
                <a:gd name="T45" fmla="*/ 275 h 550"/>
                <a:gd name="T46" fmla="*/ 402 w 462"/>
                <a:gd name="T47" fmla="*/ 292 h 550"/>
                <a:gd name="T48" fmla="*/ 394 w 462"/>
                <a:gd name="T49" fmla="*/ 306 h 550"/>
                <a:gd name="T50" fmla="*/ 383 w 462"/>
                <a:gd name="T51" fmla="*/ 317 h 550"/>
                <a:gd name="T52" fmla="*/ 370 w 462"/>
                <a:gd name="T53" fmla="*/ 326 h 550"/>
                <a:gd name="T54" fmla="*/ 355 w 462"/>
                <a:gd name="T55" fmla="*/ 331 h 550"/>
                <a:gd name="T56" fmla="*/ 339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1 w 462"/>
                <a:gd name="T63" fmla="*/ 434 h 550"/>
                <a:gd name="T64" fmla="*/ 366 w 462"/>
                <a:gd name="T65" fmla="*/ 435 h 550"/>
                <a:gd name="T66" fmla="*/ 379 w 462"/>
                <a:gd name="T67" fmla="*/ 441 h 550"/>
                <a:gd name="T68" fmla="*/ 390 w 462"/>
                <a:gd name="T69" fmla="*/ 450 h 550"/>
                <a:gd name="T70" fmla="*/ 398 w 462"/>
                <a:gd name="T71" fmla="*/ 463 h 550"/>
                <a:gd name="T72" fmla="*/ 402 w 462"/>
                <a:gd name="T73" fmla="*/ 477 h 550"/>
                <a:gd name="T74" fmla="*/ 402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5 w 462"/>
                <a:gd name="T83" fmla="*/ 544 h 550"/>
                <a:gd name="T84" fmla="*/ 349 w 462"/>
                <a:gd name="T85" fmla="*/ 549 h 550"/>
                <a:gd name="T86" fmla="*/ 334 w 462"/>
                <a:gd name="T87" fmla="*/ 550 h 550"/>
                <a:gd name="T88" fmla="*/ 52 w 462"/>
                <a:gd name="T89" fmla="*/ 550 h 550"/>
                <a:gd name="T90" fmla="*/ 37 w 462"/>
                <a:gd name="T91" fmla="*/ 549 h 550"/>
                <a:gd name="T92" fmla="*/ 23 w 462"/>
                <a:gd name="T93" fmla="*/ 542 h 550"/>
                <a:gd name="T94" fmla="*/ 11 w 462"/>
                <a:gd name="T95" fmla="*/ 534 h 550"/>
                <a:gd name="T96" fmla="*/ 3 w 462"/>
                <a:gd name="T97" fmla="*/ 521 h 550"/>
                <a:gd name="T98" fmla="*/ 0 w 462"/>
                <a:gd name="T99" fmla="*/ 507 h 550"/>
                <a:gd name="T100" fmla="*/ 1 w 462"/>
                <a:gd name="T101" fmla="*/ 490 h 550"/>
                <a:gd name="T102" fmla="*/ 61 w 462"/>
                <a:gd name="T103" fmla="*/ 62 h 550"/>
                <a:gd name="T104" fmla="*/ 65 w 462"/>
                <a:gd name="T105" fmla="*/ 46 h 550"/>
                <a:gd name="T106" fmla="*/ 72 w 462"/>
                <a:gd name="T107" fmla="*/ 32 h 550"/>
                <a:gd name="T108" fmla="*/ 84 w 462"/>
                <a:gd name="T109" fmla="*/ 19 h 550"/>
                <a:gd name="T110" fmla="*/ 98 w 462"/>
                <a:gd name="T111" fmla="*/ 9 h 550"/>
                <a:gd name="T112" fmla="*/ 113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2" y="0"/>
                  </a:lnTo>
                  <a:lnTo>
                    <a:pt x="427" y="3"/>
                  </a:lnTo>
                  <a:lnTo>
                    <a:pt x="440" y="8"/>
                  </a:lnTo>
                  <a:lnTo>
                    <a:pt x="452" y="18"/>
                  </a:lnTo>
                  <a:lnTo>
                    <a:pt x="459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8" y="76"/>
                  </a:lnTo>
                  <a:lnTo>
                    <a:pt x="450" y="90"/>
                  </a:lnTo>
                  <a:lnTo>
                    <a:pt x="439" y="101"/>
                  </a:lnTo>
                  <a:lnTo>
                    <a:pt x="425" y="110"/>
                  </a:lnTo>
                  <a:lnTo>
                    <a:pt x="411" y="115"/>
                  </a:lnTo>
                  <a:lnTo>
                    <a:pt x="395" y="118"/>
                  </a:lnTo>
                  <a:lnTo>
                    <a:pt x="173" y="118"/>
                  </a:lnTo>
                  <a:lnTo>
                    <a:pt x="159" y="216"/>
                  </a:lnTo>
                  <a:lnTo>
                    <a:pt x="356" y="216"/>
                  </a:lnTo>
                  <a:lnTo>
                    <a:pt x="371" y="219"/>
                  </a:lnTo>
                  <a:lnTo>
                    <a:pt x="384" y="224"/>
                  </a:lnTo>
                  <a:lnTo>
                    <a:pt x="395" y="234"/>
                  </a:lnTo>
                  <a:lnTo>
                    <a:pt x="403" y="246"/>
                  </a:lnTo>
                  <a:lnTo>
                    <a:pt x="407" y="260"/>
                  </a:lnTo>
                  <a:lnTo>
                    <a:pt x="407" y="275"/>
                  </a:lnTo>
                  <a:lnTo>
                    <a:pt x="402" y="292"/>
                  </a:lnTo>
                  <a:lnTo>
                    <a:pt x="394" y="306"/>
                  </a:lnTo>
                  <a:lnTo>
                    <a:pt x="383" y="317"/>
                  </a:lnTo>
                  <a:lnTo>
                    <a:pt x="370" y="326"/>
                  </a:lnTo>
                  <a:lnTo>
                    <a:pt x="355" y="331"/>
                  </a:lnTo>
                  <a:lnTo>
                    <a:pt x="339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1" y="434"/>
                  </a:lnTo>
                  <a:lnTo>
                    <a:pt x="366" y="435"/>
                  </a:lnTo>
                  <a:lnTo>
                    <a:pt x="379" y="441"/>
                  </a:lnTo>
                  <a:lnTo>
                    <a:pt x="390" y="450"/>
                  </a:lnTo>
                  <a:lnTo>
                    <a:pt x="398" y="463"/>
                  </a:lnTo>
                  <a:lnTo>
                    <a:pt x="402" y="477"/>
                  </a:lnTo>
                  <a:lnTo>
                    <a:pt x="402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5" y="544"/>
                  </a:lnTo>
                  <a:lnTo>
                    <a:pt x="349" y="549"/>
                  </a:lnTo>
                  <a:lnTo>
                    <a:pt x="334" y="550"/>
                  </a:lnTo>
                  <a:lnTo>
                    <a:pt x="52" y="550"/>
                  </a:lnTo>
                  <a:lnTo>
                    <a:pt x="37" y="549"/>
                  </a:lnTo>
                  <a:lnTo>
                    <a:pt x="23" y="542"/>
                  </a:lnTo>
                  <a:lnTo>
                    <a:pt x="11" y="534"/>
                  </a:lnTo>
                  <a:lnTo>
                    <a:pt x="3" y="521"/>
                  </a:lnTo>
                  <a:lnTo>
                    <a:pt x="0" y="507"/>
                  </a:lnTo>
                  <a:lnTo>
                    <a:pt x="1" y="490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4865883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hart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Rectangle 63"/>
          <p:cNvSpPr/>
          <p:nvPr userDrawn="1"/>
        </p:nvSpPr>
        <p:spPr bwMode="auto">
          <a:xfrm>
            <a:off x="2865120" y="0"/>
            <a:ext cx="6449004" cy="6616006"/>
          </a:xfrm>
          <a:prstGeom prst="rect">
            <a:avLst/>
          </a:prstGeom>
          <a:solidFill>
            <a:schemeClr val="bg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5" name="Chart Placeholder 4"/>
          <p:cNvSpPr>
            <a:spLocks noGrp="1"/>
          </p:cNvSpPr>
          <p:nvPr>
            <p:ph type="chart" sz="quarter" idx="11"/>
          </p:nvPr>
        </p:nvSpPr>
        <p:spPr>
          <a:xfrm>
            <a:off x="2946400" y="1105466"/>
            <a:ext cx="6186025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dirty="0" smtClean="0"/>
              <a:t>Click icon to add chart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2946400" y="356631"/>
            <a:ext cx="6186025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6085500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hart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Table Placeholder 5"/>
          <p:cNvSpPr>
            <a:spLocks noGrp="1"/>
          </p:cNvSpPr>
          <p:nvPr>
            <p:ph type="tbl" sz="quarter" idx="12"/>
          </p:nvPr>
        </p:nvSpPr>
        <p:spPr>
          <a:xfrm>
            <a:off x="406400" y="1598738"/>
            <a:ext cx="8736009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5"/>
            </a:lvl1pPr>
          </a:lstStyle>
          <a:p>
            <a:r>
              <a:rPr lang="en-US" smtClean="0"/>
              <a:t>Click icon to add table</a:t>
            </a:r>
            <a:endParaRPr lang="en-US" dirty="0"/>
          </a:p>
        </p:txBody>
      </p:sp>
      <p:sp>
        <p:nvSpPr>
          <p:cNvPr id="22" name="Title 1"/>
          <p:cNvSpPr>
            <a:spLocks noGrp="1"/>
          </p:cNvSpPr>
          <p:nvPr>
            <p:ph type="title"/>
          </p:nvPr>
        </p:nvSpPr>
        <p:spPr>
          <a:xfrm>
            <a:off x="406400" y="356631"/>
            <a:ext cx="8726025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723704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 without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able Placeholder 5"/>
          <p:cNvSpPr>
            <a:spLocks noGrp="1"/>
          </p:cNvSpPr>
          <p:nvPr>
            <p:ph type="tbl" sz="quarter" idx="12"/>
          </p:nvPr>
        </p:nvSpPr>
        <p:spPr>
          <a:xfrm>
            <a:off x="406400" y="1217738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865"/>
            </a:lvl1pPr>
          </a:lstStyle>
          <a:p>
            <a:r>
              <a:rPr lang="en-US" smtClean="0"/>
              <a:t>Click icon to add table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1891601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Graphic Background Col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martArt Placeholder 4"/>
          <p:cNvSpPr>
            <a:spLocks noGrp="1"/>
          </p:cNvSpPr>
          <p:nvPr>
            <p:ph type="dgm" sz="quarter" idx="13"/>
          </p:nvPr>
        </p:nvSpPr>
        <p:spPr>
          <a:xfrm>
            <a:off x="406400" y="1093891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dirty="0" smtClean="0"/>
              <a:t>Click icon to add SmartArt graphic</a:t>
            </a:r>
            <a:endParaRPr lang="en-US" dirty="0"/>
          </a:p>
        </p:txBody>
      </p:sp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886672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e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SmartArt Placeholder 4"/>
          <p:cNvSpPr>
            <a:spLocks noGrp="1"/>
          </p:cNvSpPr>
          <p:nvPr>
            <p:ph type="dgm" sz="quarter" idx="13"/>
          </p:nvPr>
        </p:nvSpPr>
        <p:spPr>
          <a:xfrm>
            <a:off x="406400" y="1601891"/>
            <a:ext cx="11379200" cy="480060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/>
            </a:lvl1pPr>
          </a:lstStyle>
          <a:p>
            <a:r>
              <a:rPr lang="en-US" dirty="0" smtClean="0"/>
              <a:t>Click icon to add SmartArt graphic</a:t>
            </a:r>
            <a:endParaRPr lang="en-US" dirty="0"/>
          </a:p>
        </p:txBody>
      </p:sp>
      <p:sp>
        <p:nvSpPr>
          <p:cNvPr id="3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44468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684" y="1576515"/>
            <a:ext cx="11373491" cy="4897665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2398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213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67171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/>
          <p:cNvSpPr>
            <a:spLocks noGrp="1"/>
          </p:cNvSpPr>
          <p:nvPr>
            <p:ph type="body" sz="quarter" idx="10" hasCustomPrompt="1"/>
          </p:nvPr>
        </p:nvSpPr>
        <p:spPr>
          <a:xfrm>
            <a:off x="609600" y="2108367"/>
            <a:ext cx="4876800" cy="3858284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None/>
              <a:tabLst/>
              <a:defRPr sz="2131"/>
            </a:lvl1pPr>
            <a:lvl2pPr>
              <a:defRPr sz="2131"/>
            </a:lvl2pPr>
            <a:lvl3pPr>
              <a:defRPr sz="2131"/>
            </a:lvl3pPr>
            <a:lvl4pPr>
              <a:defRPr sz="2131"/>
            </a:lvl4pPr>
            <a:lvl5pPr>
              <a:defRPr sz="2131"/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6502400" y="2109425"/>
            <a:ext cx="4876800" cy="3858284"/>
          </a:xfrm>
          <a:prstGeom prst="rect">
            <a:avLst/>
          </a:prstGeom>
        </p:spPr>
        <p:txBody>
          <a:bodyPr/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None/>
              <a:tabLst/>
              <a:defRPr sz="2131"/>
            </a:lvl1pPr>
            <a:lvl2pPr>
              <a:defRPr sz="2131"/>
            </a:lvl2pPr>
            <a:lvl3pPr>
              <a:defRPr sz="2131"/>
            </a:lvl3pPr>
            <a:lvl4pPr>
              <a:defRPr sz="2131"/>
            </a:lvl4pPr>
            <a:lvl5pPr>
              <a:defRPr sz="2131"/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FDB813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16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26377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thankyou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arallelogram 99"/>
          <p:cNvSpPr/>
          <p:nvPr userDrawn="1"/>
        </p:nvSpPr>
        <p:spPr bwMode="auto">
          <a:xfrm>
            <a:off x="620335" y="4365764"/>
            <a:ext cx="4328160" cy="711200"/>
          </a:xfrm>
          <a:prstGeom prst="parallelogram">
            <a:avLst/>
          </a:prstGeom>
          <a:solidFill>
            <a:srgbClr val="FFC00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99" name="Parallelogram 98"/>
          <p:cNvSpPr/>
          <p:nvPr userDrawn="1"/>
        </p:nvSpPr>
        <p:spPr bwMode="auto">
          <a:xfrm>
            <a:off x="1267316" y="2275840"/>
            <a:ext cx="4328160" cy="711200"/>
          </a:xfrm>
          <a:prstGeom prst="parallelogram">
            <a:avLst/>
          </a:prstGeom>
          <a:solidFill>
            <a:srgbClr val="FB0919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mtClean="0"/>
          </a:p>
        </p:txBody>
      </p:sp>
      <p:sp>
        <p:nvSpPr>
          <p:cNvPr id="98" name="Parallelogram 94"/>
          <p:cNvSpPr/>
          <p:nvPr userDrawn="1"/>
        </p:nvSpPr>
        <p:spPr bwMode="auto">
          <a:xfrm>
            <a:off x="149860" y="3253740"/>
            <a:ext cx="4165600" cy="721360"/>
          </a:xfrm>
          <a:custGeom>
            <a:avLst/>
            <a:gdLst>
              <a:gd name="connsiteX0" fmla="*/ 0 w 4328160"/>
              <a:gd name="connsiteY0" fmla="*/ 711200 h 711200"/>
              <a:gd name="connsiteX1" fmla="*/ 177800 w 4328160"/>
              <a:gd name="connsiteY1" fmla="*/ 0 h 711200"/>
              <a:gd name="connsiteX2" fmla="*/ 4328160 w 4328160"/>
              <a:gd name="connsiteY2" fmla="*/ 0 h 711200"/>
              <a:gd name="connsiteX3" fmla="*/ 4150360 w 4328160"/>
              <a:gd name="connsiteY3" fmla="*/ 711200 h 711200"/>
              <a:gd name="connsiteX4" fmla="*/ 0 w 4328160"/>
              <a:gd name="connsiteY4" fmla="*/ 711200 h 711200"/>
              <a:gd name="connsiteX0" fmla="*/ 0 w 4165600"/>
              <a:gd name="connsiteY0" fmla="*/ 721360 h 721360"/>
              <a:gd name="connsiteX1" fmla="*/ 15240 w 4165600"/>
              <a:gd name="connsiteY1" fmla="*/ 0 h 721360"/>
              <a:gd name="connsiteX2" fmla="*/ 4165600 w 4165600"/>
              <a:gd name="connsiteY2" fmla="*/ 0 h 721360"/>
              <a:gd name="connsiteX3" fmla="*/ 3987800 w 4165600"/>
              <a:gd name="connsiteY3" fmla="*/ 711200 h 721360"/>
              <a:gd name="connsiteX4" fmla="*/ 0 w 4165600"/>
              <a:gd name="connsiteY4" fmla="*/ 721360 h 72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5600" h="721360">
                <a:moveTo>
                  <a:pt x="0" y="721360"/>
                </a:moveTo>
                <a:lnTo>
                  <a:pt x="15240" y="0"/>
                </a:lnTo>
                <a:lnTo>
                  <a:pt x="4165600" y="0"/>
                </a:lnTo>
                <a:lnTo>
                  <a:pt x="3987800" y="711200"/>
                </a:lnTo>
                <a:lnTo>
                  <a:pt x="0" y="721360"/>
                </a:lnTo>
                <a:close/>
              </a:path>
            </a:pathLst>
          </a:custGeom>
          <a:solidFill>
            <a:srgbClr val="0D4D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mtClean="0"/>
          </a:p>
        </p:txBody>
      </p:sp>
      <p:sp>
        <p:nvSpPr>
          <p:cNvPr id="10" name="Parallelogram 9"/>
          <p:cNvSpPr/>
          <p:nvPr userDrawn="1"/>
        </p:nvSpPr>
        <p:spPr bwMode="auto">
          <a:xfrm>
            <a:off x="1137920" y="2275840"/>
            <a:ext cx="4328160" cy="711200"/>
          </a:xfrm>
          <a:prstGeom prst="parallelogram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95" name="Parallelogram 94"/>
          <p:cNvSpPr/>
          <p:nvPr userDrawn="1"/>
        </p:nvSpPr>
        <p:spPr bwMode="auto">
          <a:xfrm>
            <a:off x="-10160" y="3253740"/>
            <a:ext cx="4165600" cy="721360"/>
          </a:xfrm>
          <a:custGeom>
            <a:avLst/>
            <a:gdLst>
              <a:gd name="connsiteX0" fmla="*/ 0 w 4328160"/>
              <a:gd name="connsiteY0" fmla="*/ 711200 h 711200"/>
              <a:gd name="connsiteX1" fmla="*/ 177800 w 4328160"/>
              <a:gd name="connsiteY1" fmla="*/ 0 h 711200"/>
              <a:gd name="connsiteX2" fmla="*/ 4328160 w 4328160"/>
              <a:gd name="connsiteY2" fmla="*/ 0 h 711200"/>
              <a:gd name="connsiteX3" fmla="*/ 4150360 w 4328160"/>
              <a:gd name="connsiteY3" fmla="*/ 711200 h 711200"/>
              <a:gd name="connsiteX4" fmla="*/ 0 w 4328160"/>
              <a:gd name="connsiteY4" fmla="*/ 711200 h 711200"/>
              <a:gd name="connsiteX0" fmla="*/ 0 w 4165600"/>
              <a:gd name="connsiteY0" fmla="*/ 721360 h 721360"/>
              <a:gd name="connsiteX1" fmla="*/ 15240 w 4165600"/>
              <a:gd name="connsiteY1" fmla="*/ 0 h 721360"/>
              <a:gd name="connsiteX2" fmla="*/ 4165600 w 4165600"/>
              <a:gd name="connsiteY2" fmla="*/ 0 h 721360"/>
              <a:gd name="connsiteX3" fmla="*/ 3987800 w 4165600"/>
              <a:gd name="connsiteY3" fmla="*/ 711200 h 721360"/>
              <a:gd name="connsiteX4" fmla="*/ 0 w 4165600"/>
              <a:gd name="connsiteY4" fmla="*/ 721360 h 721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165600" h="721360">
                <a:moveTo>
                  <a:pt x="0" y="721360"/>
                </a:moveTo>
                <a:lnTo>
                  <a:pt x="15240" y="0"/>
                </a:lnTo>
                <a:lnTo>
                  <a:pt x="4165600" y="0"/>
                </a:lnTo>
                <a:lnTo>
                  <a:pt x="3987800" y="711200"/>
                </a:lnTo>
                <a:lnTo>
                  <a:pt x="0" y="721360"/>
                </a:lnTo>
                <a:close/>
              </a:path>
            </a:pathLst>
          </a:cu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96" name="Parallelogram 95"/>
          <p:cNvSpPr/>
          <p:nvPr userDrawn="1"/>
        </p:nvSpPr>
        <p:spPr bwMode="auto">
          <a:xfrm>
            <a:off x="772160" y="4365764"/>
            <a:ext cx="4328160" cy="711200"/>
          </a:xfrm>
          <a:prstGeom prst="parallelogram">
            <a:avLst/>
          </a:prstGeom>
          <a:solidFill>
            <a:schemeClr val="accent1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13" name="Rectangle 12"/>
          <p:cNvSpPr/>
          <p:nvPr userDrawn="1"/>
        </p:nvSpPr>
        <p:spPr bwMode="auto">
          <a:xfrm>
            <a:off x="5262880" y="-10160"/>
            <a:ext cx="6929120" cy="6868160"/>
          </a:xfrm>
          <a:custGeom>
            <a:avLst/>
            <a:gdLst>
              <a:gd name="connsiteX0" fmla="*/ 0 w 6583680"/>
              <a:gd name="connsiteY0" fmla="*/ 0 h 6858000"/>
              <a:gd name="connsiteX1" fmla="*/ 6583680 w 6583680"/>
              <a:gd name="connsiteY1" fmla="*/ 0 h 6858000"/>
              <a:gd name="connsiteX2" fmla="*/ 6583680 w 6583680"/>
              <a:gd name="connsiteY2" fmla="*/ 6858000 h 6858000"/>
              <a:gd name="connsiteX3" fmla="*/ 0 w 6583680"/>
              <a:gd name="connsiteY3" fmla="*/ 6858000 h 6858000"/>
              <a:gd name="connsiteX4" fmla="*/ 0 w 6583680"/>
              <a:gd name="connsiteY4" fmla="*/ 0 h 6858000"/>
              <a:gd name="connsiteX0" fmla="*/ 1381760 w 7965440"/>
              <a:gd name="connsiteY0" fmla="*/ 0 h 6858000"/>
              <a:gd name="connsiteX1" fmla="*/ 7965440 w 7965440"/>
              <a:gd name="connsiteY1" fmla="*/ 0 h 6858000"/>
              <a:gd name="connsiteX2" fmla="*/ 7965440 w 7965440"/>
              <a:gd name="connsiteY2" fmla="*/ 6858000 h 6858000"/>
              <a:gd name="connsiteX3" fmla="*/ 0 w 7965440"/>
              <a:gd name="connsiteY3" fmla="*/ 6858000 h 6858000"/>
              <a:gd name="connsiteX4" fmla="*/ 1381760 w 7965440"/>
              <a:gd name="connsiteY4" fmla="*/ 0 h 6858000"/>
              <a:gd name="connsiteX0" fmla="*/ 1638709 w 7965440"/>
              <a:gd name="connsiteY0" fmla="*/ 0 h 6868160"/>
              <a:gd name="connsiteX1" fmla="*/ 7965440 w 7965440"/>
              <a:gd name="connsiteY1" fmla="*/ 10160 h 6868160"/>
              <a:gd name="connsiteX2" fmla="*/ 7965440 w 7965440"/>
              <a:gd name="connsiteY2" fmla="*/ 6868160 h 6868160"/>
              <a:gd name="connsiteX3" fmla="*/ 0 w 7965440"/>
              <a:gd name="connsiteY3" fmla="*/ 6868160 h 6868160"/>
              <a:gd name="connsiteX4" fmla="*/ 1638709 w 7965440"/>
              <a:gd name="connsiteY4" fmla="*/ 0 h 68681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965440" h="6868160">
                <a:moveTo>
                  <a:pt x="1638709" y="0"/>
                </a:moveTo>
                <a:lnTo>
                  <a:pt x="7965440" y="10160"/>
                </a:lnTo>
                <a:lnTo>
                  <a:pt x="7965440" y="6868160"/>
                </a:lnTo>
                <a:lnTo>
                  <a:pt x="0" y="6868160"/>
                </a:lnTo>
                <a:lnTo>
                  <a:pt x="1638709" y="0"/>
                </a:lnTo>
                <a:close/>
              </a:path>
            </a:pathLst>
          </a:custGeom>
          <a:solidFill>
            <a:srgbClr val="0D4DFF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mtClean="0"/>
          </a:p>
        </p:txBody>
      </p:sp>
      <p:sp>
        <p:nvSpPr>
          <p:cNvPr id="53" name="Rectangle 52"/>
          <p:cNvSpPr/>
          <p:nvPr/>
        </p:nvSpPr>
        <p:spPr>
          <a:xfrm>
            <a:off x="1903566" y="2428640"/>
            <a:ext cx="2810673" cy="584776"/>
          </a:xfrm>
          <a:prstGeom prst="rect">
            <a:avLst/>
          </a:prstGeom>
          <a:noFill/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z="2000" i="1" dirty="0" smtClean="0">
                <a:solidFill>
                  <a:schemeClr val="bg1"/>
                </a:solidFill>
              </a:rPr>
              <a:t>Innovative Services</a:t>
            </a:r>
            <a:endParaRPr lang="en-US" sz="2000" i="1" dirty="0">
              <a:solidFill>
                <a:schemeClr val="bg1"/>
              </a:solidFill>
            </a:endParaRPr>
          </a:p>
        </p:txBody>
      </p:sp>
      <p:sp>
        <p:nvSpPr>
          <p:cNvPr id="56" name="Rectangle 55"/>
          <p:cNvSpPr/>
          <p:nvPr userDrawn="1"/>
        </p:nvSpPr>
        <p:spPr>
          <a:xfrm>
            <a:off x="907886" y="3414365"/>
            <a:ext cx="307483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l"/>
            <a:r>
              <a:rPr lang="en-US" sz="2000" i="1" kern="1200" dirty="0" smtClean="0">
                <a:solidFill>
                  <a:schemeClr val="bg1"/>
                </a:solidFill>
                <a:latin typeface="+mn-lt"/>
                <a:ea typeface="+mn-ea"/>
                <a:cs typeface="+mn-cs"/>
              </a:rPr>
              <a:t>Passionate Employees</a:t>
            </a:r>
            <a:endParaRPr lang="en-US" sz="2000" i="1" kern="1200" dirty="0">
              <a:solidFill>
                <a:schemeClr val="bg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59" name="Rectangle 58"/>
          <p:cNvSpPr/>
          <p:nvPr userDrawn="1"/>
        </p:nvSpPr>
        <p:spPr>
          <a:xfrm>
            <a:off x="1903566" y="4525199"/>
            <a:ext cx="2983393" cy="646331"/>
          </a:xfrm>
          <a:prstGeom prst="rect">
            <a:avLst/>
          </a:prstGeom>
          <a:noFill/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 algn="l"/>
            <a:r>
              <a:rPr lang="en-US" sz="2000" i="1" dirty="0" smtClean="0">
                <a:solidFill>
                  <a:schemeClr val="bg1"/>
                </a:solidFill>
              </a:rPr>
              <a:t>Delighted Customers</a:t>
            </a:r>
            <a:endParaRPr lang="en-US" sz="2000" i="1" dirty="0">
              <a:solidFill>
                <a:schemeClr val="bg1"/>
              </a:solidFill>
            </a:endParaRPr>
          </a:p>
        </p:txBody>
      </p:sp>
      <p:sp>
        <p:nvSpPr>
          <p:cNvPr id="64" name="TextBox 63"/>
          <p:cNvSpPr txBox="1"/>
          <p:nvPr userDrawn="1"/>
        </p:nvSpPr>
        <p:spPr>
          <a:xfrm>
            <a:off x="6817134" y="2875002"/>
            <a:ext cx="394230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600" b="0" dirty="0" smtClean="0">
                <a:solidFill>
                  <a:schemeClr val="bg1"/>
                </a:solidFill>
                <a:latin typeface="Brush Script Std" panose="03060802040607070404" pitchFamily="66" charset="0"/>
              </a:rPr>
              <a:t>Thank you</a:t>
            </a:r>
            <a:endParaRPr lang="en-US" sz="6600" b="0" dirty="0">
              <a:solidFill>
                <a:schemeClr val="bg1"/>
              </a:solidFill>
              <a:latin typeface="Brush Script Std" panose="03060802040607070404" pitchFamily="66" charset="0"/>
            </a:endParaRPr>
          </a:p>
        </p:txBody>
      </p:sp>
      <p:cxnSp>
        <p:nvCxnSpPr>
          <p:cNvPr id="16" name="Straight Connector 15"/>
          <p:cNvCxnSpPr/>
          <p:nvPr userDrawn="1"/>
        </p:nvCxnSpPr>
        <p:spPr bwMode="auto">
          <a:xfrm>
            <a:off x="6471920" y="4053840"/>
            <a:ext cx="5222240" cy="0"/>
          </a:xfrm>
          <a:prstGeom prst="line">
            <a:avLst/>
          </a:prstGeom>
          <a:solidFill>
            <a:schemeClr val="accent1"/>
          </a:solidFill>
          <a:ln w="9525" cap="flat" cmpd="sng" algn="ctr">
            <a:solidFill>
              <a:schemeClr val="tx1">
                <a:lumMod val="50000"/>
                <a:lumOff val="50000"/>
              </a:schemeClr>
            </a:solidFill>
            <a:prstDash val="solid"/>
            <a:round/>
            <a:headEnd type="none" w="med" len="med"/>
            <a:tailEnd type="none" w="med" len="med"/>
          </a:ln>
          <a:effectLst/>
        </p:spPr>
      </p:cxnSp>
      <p:sp>
        <p:nvSpPr>
          <p:cNvPr id="104" name="TextBox 103"/>
          <p:cNvSpPr txBox="1"/>
          <p:nvPr userDrawn="1"/>
        </p:nvSpPr>
        <p:spPr>
          <a:xfrm>
            <a:off x="6908574" y="4134842"/>
            <a:ext cx="394230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Calibri" panose="020F0502020204030204" pitchFamily="34" charset="0"/>
              </a:rPr>
              <a:t>www.hexaware.com</a:t>
            </a:r>
            <a:endParaRPr lang="en-US" sz="2400" b="0" dirty="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grpSp>
        <p:nvGrpSpPr>
          <p:cNvPr id="17" name="Group 4"/>
          <p:cNvGrpSpPr>
            <a:grpSpLocks noChangeAspect="1"/>
          </p:cNvGrpSpPr>
          <p:nvPr userDrawn="1"/>
        </p:nvGrpSpPr>
        <p:grpSpPr bwMode="auto">
          <a:xfrm>
            <a:off x="2663172" y="753363"/>
            <a:ext cx="2333583" cy="1255777"/>
            <a:chOff x="301" y="1068"/>
            <a:chExt cx="1403" cy="755"/>
          </a:xfrm>
        </p:grpSpPr>
        <p:sp>
          <p:nvSpPr>
            <p:cNvPr id="18" name="Freeform 6"/>
            <p:cNvSpPr>
              <a:spLocks/>
            </p:cNvSpPr>
            <p:nvPr userDrawn="1"/>
          </p:nvSpPr>
          <p:spPr bwMode="auto">
            <a:xfrm>
              <a:off x="806" y="1068"/>
              <a:ext cx="169" cy="474"/>
            </a:xfrm>
            <a:custGeom>
              <a:avLst/>
              <a:gdLst>
                <a:gd name="T0" fmla="*/ 368 w 507"/>
                <a:gd name="T1" fmla="*/ 0 h 1423"/>
                <a:gd name="T2" fmla="*/ 400 w 507"/>
                <a:gd name="T3" fmla="*/ 4 h 1423"/>
                <a:gd name="T4" fmla="*/ 429 w 507"/>
                <a:gd name="T5" fmla="*/ 14 h 1423"/>
                <a:gd name="T6" fmla="*/ 455 w 507"/>
                <a:gd name="T7" fmla="*/ 31 h 1423"/>
                <a:gd name="T8" fmla="*/ 476 w 507"/>
                <a:gd name="T9" fmla="*/ 51 h 1423"/>
                <a:gd name="T10" fmla="*/ 493 w 507"/>
                <a:gd name="T11" fmla="*/ 77 h 1423"/>
                <a:gd name="T12" fmla="*/ 503 w 507"/>
                <a:gd name="T13" fmla="*/ 105 h 1423"/>
                <a:gd name="T14" fmla="*/ 507 w 507"/>
                <a:gd name="T15" fmla="*/ 136 h 1423"/>
                <a:gd name="T16" fmla="*/ 504 w 507"/>
                <a:gd name="T17" fmla="*/ 167 h 1423"/>
                <a:gd name="T18" fmla="*/ 276 w 507"/>
                <a:gd name="T19" fmla="*/ 1311 h 1423"/>
                <a:gd name="T20" fmla="*/ 268 w 507"/>
                <a:gd name="T21" fmla="*/ 1338 h 1423"/>
                <a:gd name="T22" fmla="*/ 255 w 507"/>
                <a:gd name="T23" fmla="*/ 1362 h 1423"/>
                <a:gd name="T24" fmla="*/ 237 w 507"/>
                <a:gd name="T25" fmla="*/ 1383 h 1423"/>
                <a:gd name="T26" fmla="*/ 217 w 507"/>
                <a:gd name="T27" fmla="*/ 1399 h 1423"/>
                <a:gd name="T28" fmla="*/ 194 w 507"/>
                <a:gd name="T29" fmla="*/ 1412 h 1423"/>
                <a:gd name="T30" fmla="*/ 167 w 507"/>
                <a:gd name="T31" fmla="*/ 1421 h 1423"/>
                <a:gd name="T32" fmla="*/ 139 w 507"/>
                <a:gd name="T33" fmla="*/ 1423 h 1423"/>
                <a:gd name="T34" fmla="*/ 108 w 507"/>
                <a:gd name="T35" fmla="*/ 1420 h 1423"/>
                <a:gd name="T36" fmla="*/ 79 w 507"/>
                <a:gd name="T37" fmla="*/ 1409 h 1423"/>
                <a:gd name="T38" fmla="*/ 53 w 507"/>
                <a:gd name="T39" fmla="*/ 1393 h 1423"/>
                <a:gd name="T40" fmla="*/ 32 w 507"/>
                <a:gd name="T41" fmla="*/ 1372 h 1423"/>
                <a:gd name="T42" fmla="*/ 15 w 507"/>
                <a:gd name="T43" fmla="*/ 1347 h 1423"/>
                <a:gd name="T44" fmla="*/ 5 w 507"/>
                <a:gd name="T45" fmla="*/ 1319 h 1423"/>
                <a:gd name="T46" fmla="*/ 0 w 507"/>
                <a:gd name="T47" fmla="*/ 1288 h 1423"/>
                <a:gd name="T48" fmla="*/ 2 w 507"/>
                <a:gd name="T49" fmla="*/ 1256 h 1423"/>
                <a:gd name="T50" fmla="*/ 231 w 507"/>
                <a:gd name="T51" fmla="*/ 113 h 1423"/>
                <a:gd name="T52" fmla="*/ 240 w 507"/>
                <a:gd name="T53" fmla="*/ 86 h 1423"/>
                <a:gd name="T54" fmla="*/ 253 w 507"/>
                <a:gd name="T55" fmla="*/ 61 h 1423"/>
                <a:gd name="T56" fmla="*/ 269 w 507"/>
                <a:gd name="T57" fmla="*/ 41 h 1423"/>
                <a:gd name="T58" fmla="*/ 291 w 507"/>
                <a:gd name="T59" fmla="*/ 24 h 1423"/>
                <a:gd name="T60" fmla="*/ 314 w 507"/>
                <a:gd name="T61" fmla="*/ 11 h 1423"/>
                <a:gd name="T62" fmla="*/ 341 w 507"/>
                <a:gd name="T63" fmla="*/ 3 h 1423"/>
                <a:gd name="T64" fmla="*/ 368 w 507"/>
                <a:gd name="T65" fmla="*/ 0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7" h="1423">
                  <a:moveTo>
                    <a:pt x="368" y="0"/>
                  </a:moveTo>
                  <a:lnTo>
                    <a:pt x="400" y="4"/>
                  </a:lnTo>
                  <a:lnTo>
                    <a:pt x="429" y="14"/>
                  </a:lnTo>
                  <a:lnTo>
                    <a:pt x="455" y="31"/>
                  </a:lnTo>
                  <a:lnTo>
                    <a:pt x="476" y="51"/>
                  </a:lnTo>
                  <a:lnTo>
                    <a:pt x="493" y="77"/>
                  </a:lnTo>
                  <a:lnTo>
                    <a:pt x="503" y="105"/>
                  </a:lnTo>
                  <a:lnTo>
                    <a:pt x="507" y="136"/>
                  </a:lnTo>
                  <a:lnTo>
                    <a:pt x="504" y="167"/>
                  </a:lnTo>
                  <a:lnTo>
                    <a:pt x="276" y="1311"/>
                  </a:lnTo>
                  <a:lnTo>
                    <a:pt x="268" y="1338"/>
                  </a:lnTo>
                  <a:lnTo>
                    <a:pt x="255" y="1362"/>
                  </a:lnTo>
                  <a:lnTo>
                    <a:pt x="237" y="1383"/>
                  </a:lnTo>
                  <a:lnTo>
                    <a:pt x="217" y="1399"/>
                  </a:lnTo>
                  <a:lnTo>
                    <a:pt x="194" y="1412"/>
                  </a:lnTo>
                  <a:lnTo>
                    <a:pt x="167" y="1421"/>
                  </a:lnTo>
                  <a:lnTo>
                    <a:pt x="139" y="1423"/>
                  </a:lnTo>
                  <a:lnTo>
                    <a:pt x="108" y="1420"/>
                  </a:lnTo>
                  <a:lnTo>
                    <a:pt x="79" y="1409"/>
                  </a:lnTo>
                  <a:lnTo>
                    <a:pt x="53" y="1393"/>
                  </a:lnTo>
                  <a:lnTo>
                    <a:pt x="32" y="1372"/>
                  </a:lnTo>
                  <a:lnTo>
                    <a:pt x="15" y="1347"/>
                  </a:lnTo>
                  <a:lnTo>
                    <a:pt x="5" y="1319"/>
                  </a:lnTo>
                  <a:lnTo>
                    <a:pt x="0" y="1288"/>
                  </a:lnTo>
                  <a:lnTo>
                    <a:pt x="2" y="1256"/>
                  </a:lnTo>
                  <a:lnTo>
                    <a:pt x="231" y="113"/>
                  </a:lnTo>
                  <a:lnTo>
                    <a:pt x="240" y="86"/>
                  </a:lnTo>
                  <a:lnTo>
                    <a:pt x="253" y="61"/>
                  </a:lnTo>
                  <a:lnTo>
                    <a:pt x="269" y="41"/>
                  </a:lnTo>
                  <a:lnTo>
                    <a:pt x="291" y="24"/>
                  </a:lnTo>
                  <a:lnTo>
                    <a:pt x="314" y="11"/>
                  </a:lnTo>
                  <a:lnTo>
                    <a:pt x="341" y="3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7"/>
            <p:cNvSpPr>
              <a:spLocks/>
            </p:cNvSpPr>
            <p:nvPr userDrawn="1"/>
          </p:nvSpPr>
          <p:spPr bwMode="auto">
            <a:xfrm>
              <a:off x="1043" y="1187"/>
              <a:ext cx="145" cy="355"/>
            </a:xfrm>
            <a:custGeom>
              <a:avLst/>
              <a:gdLst>
                <a:gd name="T0" fmla="*/ 297 w 436"/>
                <a:gd name="T1" fmla="*/ 0 h 1067"/>
                <a:gd name="T2" fmla="*/ 329 w 436"/>
                <a:gd name="T3" fmla="*/ 3 h 1067"/>
                <a:gd name="T4" fmla="*/ 358 w 436"/>
                <a:gd name="T5" fmla="*/ 14 h 1067"/>
                <a:gd name="T6" fmla="*/ 383 w 436"/>
                <a:gd name="T7" fmla="*/ 30 h 1067"/>
                <a:gd name="T8" fmla="*/ 404 w 436"/>
                <a:gd name="T9" fmla="*/ 51 h 1067"/>
                <a:gd name="T10" fmla="*/ 421 w 436"/>
                <a:gd name="T11" fmla="*/ 76 h 1067"/>
                <a:gd name="T12" fmla="*/ 432 w 436"/>
                <a:gd name="T13" fmla="*/ 104 h 1067"/>
                <a:gd name="T14" fmla="*/ 436 w 436"/>
                <a:gd name="T15" fmla="*/ 135 h 1067"/>
                <a:gd name="T16" fmla="*/ 433 w 436"/>
                <a:gd name="T17" fmla="*/ 167 h 1067"/>
                <a:gd name="T18" fmla="*/ 276 w 436"/>
                <a:gd name="T19" fmla="*/ 955 h 1067"/>
                <a:gd name="T20" fmla="*/ 267 w 436"/>
                <a:gd name="T21" fmla="*/ 982 h 1067"/>
                <a:gd name="T22" fmla="*/ 254 w 436"/>
                <a:gd name="T23" fmla="*/ 1006 h 1067"/>
                <a:gd name="T24" fmla="*/ 238 w 436"/>
                <a:gd name="T25" fmla="*/ 1027 h 1067"/>
                <a:gd name="T26" fmla="*/ 216 w 436"/>
                <a:gd name="T27" fmla="*/ 1043 h 1067"/>
                <a:gd name="T28" fmla="*/ 193 w 436"/>
                <a:gd name="T29" fmla="*/ 1056 h 1067"/>
                <a:gd name="T30" fmla="*/ 168 w 436"/>
                <a:gd name="T31" fmla="*/ 1065 h 1067"/>
                <a:gd name="T32" fmla="*/ 140 w 436"/>
                <a:gd name="T33" fmla="*/ 1067 h 1067"/>
                <a:gd name="T34" fmla="*/ 108 w 436"/>
                <a:gd name="T35" fmla="*/ 1064 h 1067"/>
                <a:gd name="T36" fmla="*/ 78 w 436"/>
                <a:gd name="T37" fmla="*/ 1053 h 1067"/>
                <a:gd name="T38" fmla="*/ 53 w 436"/>
                <a:gd name="T39" fmla="*/ 1037 h 1067"/>
                <a:gd name="T40" fmla="*/ 31 w 436"/>
                <a:gd name="T41" fmla="*/ 1016 h 1067"/>
                <a:gd name="T42" fmla="*/ 16 w 436"/>
                <a:gd name="T43" fmla="*/ 991 h 1067"/>
                <a:gd name="T44" fmla="*/ 4 w 436"/>
                <a:gd name="T45" fmla="*/ 963 h 1067"/>
                <a:gd name="T46" fmla="*/ 0 w 436"/>
                <a:gd name="T47" fmla="*/ 932 h 1067"/>
                <a:gd name="T48" fmla="*/ 3 w 436"/>
                <a:gd name="T49" fmla="*/ 900 h 1067"/>
                <a:gd name="T50" fmla="*/ 160 w 436"/>
                <a:gd name="T51" fmla="*/ 112 h 1067"/>
                <a:gd name="T52" fmla="*/ 168 w 436"/>
                <a:gd name="T53" fmla="*/ 85 h 1067"/>
                <a:gd name="T54" fmla="*/ 182 w 436"/>
                <a:gd name="T55" fmla="*/ 61 h 1067"/>
                <a:gd name="T56" fmla="*/ 198 w 436"/>
                <a:gd name="T57" fmla="*/ 40 h 1067"/>
                <a:gd name="T58" fmla="*/ 219 w 436"/>
                <a:gd name="T59" fmla="*/ 24 h 1067"/>
                <a:gd name="T60" fmla="*/ 243 w 436"/>
                <a:gd name="T61" fmla="*/ 11 h 1067"/>
                <a:gd name="T62" fmla="*/ 269 w 436"/>
                <a:gd name="T63" fmla="*/ 3 h 1067"/>
                <a:gd name="T64" fmla="*/ 297 w 436"/>
                <a:gd name="T6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6" h="1067">
                  <a:moveTo>
                    <a:pt x="297" y="0"/>
                  </a:moveTo>
                  <a:lnTo>
                    <a:pt x="329" y="3"/>
                  </a:lnTo>
                  <a:lnTo>
                    <a:pt x="358" y="14"/>
                  </a:lnTo>
                  <a:lnTo>
                    <a:pt x="383" y="30"/>
                  </a:lnTo>
                  <a:lnTo>
                    <a:pt x="404" y="51"/>
                  </a:lnTo>
                  <a:lnTo>
                    <a:pt x="421" y="76"/>
                  </a:lnTo>
                  <a:lnTo>
                    <a:pt x="432" y="104"/>
                  </a:lnTo>
                  <a:lnTo>
                    <a:pt x="436" y="135"/>
                  </a:lnTo>
                  <a:lnTo>
                    <a:pt x="433" y="167"/>
                  </a:lnTo>
                  <a:lnTo>
                    <a:pt x="276" y="955"/>
                  </a:lnTo>
                  <a:lnTo>
                    <a:pt x="267" y="982"/>
                  </a:lnTo>
                  <a:lnTo>
                    <a:pt x="254" y="1006"/>
                  </a:lnTo>
                  <a:lnTo>
                    <a:pt x="238" y="1027"/>
                  </a:lnTo>
                  <a:lnTo>
                    <a:pt x="216" y="1043"/>
                  </a:lnTo>
                  <a:lnTo>
                    <a:pt x="193" y="1056"/>
                  </a:lnTo>
                  <a:lnTo>
                    <a:pt x="168" y="1065"/>
                  </a:lnTo>
                  <a:lnTo>
                    <a:pt x="140" y="1067"/>
                  </a:lnTo>
                  <a:lnTo>
                    <a:pt x="108" y="1064"/>
                  </a:lnTo>
                  <a:lnTo>
                    <a:pt x="78" y="1053"/>
                  </a:lnTo>
                  <a:lnTo>
                    <a:pt x="53" y="1037"/>
                  </a:lnTo>
                  <a:lnTo>
                    <a:pt x="31" y="1016"/>
                  </a:lnTo>
                  <a:lnTo>
                    <a:pt x="16" y="991"/>
                  </a:lnTo>
                  <a:lnTo>
                    <a:pt x="4" y="963"/>
                  </a:lnTo>
                  <a:lnTo>
                    <a:pt x="0" y="932"/>
                  </a:lnTo>
                  <a:lnTo>
                    <a:pt x="3" y="900"/>
                  </a:lnTo>
                  <a:lnTo>
                    <a:pt x="160" y="112"/>
                  </a:lnTo>
                  <a:lnTo>
                    <a:pt x="168" y="85"/>
                  </a:lnTo>
                  <a:lnTo>
                    <a:pt x="182" y="61"/>
                  </a:lnTo>
                  <a:lnTo>
                    <a:pt x="198" y="40"/>
                  </a:lnTo>
                  <a:lnTo>
                    <a:pt x="219" y="24"/>
                  </a:lnTo>
                  <a:lnTo>
                    <a:pt x="243" y="11"/>
                  </a:lnTo>
                  <a:lnTo>
                    <a:pt x="269" y="3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8"/>
            <p:cNvSpPr>
              <a:spLocks/>
            </p:cNvSpPr>
            <p:nvPr userDrawn="1"/>
          </p:nvSpPr>
          <p:spPr bwMode="auto">
            <a:xfrm>
              <a:off x="1161" y="1447"/>
              <a:ext cx="95" cy="95"/>
            </a:xfrm>
            <a:custGeom>
              <a:avLst/>
              <a:gdLst>
                <a:gd name="T0" fmla="*/ 143 w 285"/>
                <a:gd name="T1" fmla="*/ 0 h 285"/>
                <a:gd name="T2" fmla="*/ 175 w 285"/>
                <a:gd name="T3" fmla="*/ 4 h 285"/>
                <a:gd name="T4" fmla="*/ 206 w 285"/>
                <a:gd name="T5" fmla="*/ 16 h 285"/>
                <a:gd name="T6" fmla="*/ 232 w 285"/>
                <a:gd name="T7" fmla="*/ 32 h 285"/>
                <a:gd name="T8" fmla="*/ 255 w 285"/>
                <a:gd name="T9" fmla="*/ 54 h 285"/>
                <a:gd name="T10" fmla="*/ 271 w 285"/>
                <a:gd name="T11" fmla="*/ 81 h 285"/>
                <a:gd name="T12" fmla="*/ 281 w 285"/>
                <a:gd name="T13" fmla="*/ 110 h 285"/>
                <a:gd name="T14" fmla="*/ 285 w 285"/>
                <a:gd name="T15" fmla="*/ 143 h 285"/>
                <a:gd name="T16" fmla="*/ 281 w 285"/>
                <a:gd name="T17" fmla="*/ 175 h 285"/>
                <a:gd name="T18" fmla="*/ 271 w 285"/>
                <a:gd name="T19" fmla="*/ 206 h 285"/>
                <a:gd name="T20" fmla="*/ 255 w 285"/>
                <a:gd name="T21" fmla="*/ 232 h 285"/>
                <a:gd name="T22" fmla="*/ 232 w 285"/>
                <a:gd name="T23" fmla="*/ 253 h 285"/>
                <a:gd name="T24" fmla="*/ 206 w 285"/>
                <a:gd name="T25" fmla="*/ 271 h 285"/>
                <a:gd name="T26" fmla="*/ 175 w 285"/>
                <a:gd name="T27" fmla="*/ 282 h 285"/>
                <a:gd name="T28" fmla="*/ 143 w 285"/>
                <a:gd name="T29" fmla="*/ 285 h 285"/>
                <a:gd name="T30" fmla="*/ 110 w 285"/>
                <a:gd name="T31" fmla="*/ 282 h 285"/>
                <a:gd name="T32" fmla="*/ 81 w 285"/>
                <a:gd name="T33" fmla="*/ 271 h 285"/>
                <a:gd name="T34" fmla="*/ 54 w 285"/>
                <a:gd name="T35" fmla="*/ 253 h 285"/>
                <a:gd name="T36" fmla="*/ 32 w 285"/>
                <a:gd name="T37" fmla="*/ 232 h 285"/>
                <a:gd name="T38" fmla="*/ 16 w 285"/>
                <a:gd name="T39" fmla="*/ 206 h 285"/>
                <a:gd name="T40" fmla="*/ 4 w 285"/>
                <a:gd name="T41" fmla="*/ 175 h 285"/>
                <a:gd name="T42" fmla="*/ 0 w 285"/>
                <a:gd name="T43" fmla="*/ 143 h 285"/>
                <a:gd name="T44" fmla="*/ 4 w 285"/>
                <a:gd name="T45" fmla="*/ 110 h 285"/>
                <a:gd name="T46" fmla="*/ 16 w 285"/>
                <a:gd name="T47" fmla="*/ 81 h 285"/>
                <a:gd name="T48" fmla="*/ 32 w 285"/>
                <a:gd name="T49" fmla="*/ 54 h 285"/>
                <a:gd name="T50" fmla="*/ 54 w 285"/>
                <a:gd name="T51" fmla="*/ 32 h 285"/>
                <a:gd name="T52" fmla="*/ 81 w 285"/>
                <a:gd name="T53" fmla="*/ 16 h 285"/>
                <a:gd name="T54" fmla="*/ 110 w 285"/>
                <a:gd name="T55" fmla="*/ 4 h 285"/>
                <a:gd name="T56" fmla="*/ 143 w 285"/>
                <a:gd name="T5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5">
                  <a:moveTo>
                    <a:pt x="143" y="0"/>
                  </a:moveTo>
                  <a:lnTo>
                    <a:pt x="175" y="4"/>
                  </a:lnTo>
                  <a:lnTo>
                    <a:pt x="206" y="16"/>
                  </a:lnTo>
                  <a:lnTo>
                    <a:pt x="232" y="32"/>
                  </a:lnTo>
                  <a:lnTo>
                    <a:pt x="255" y="54"/>
                  </a:lnTo>
                  <a:lnTo>
                    <a:pt x="271" y="81"/>
                  </a:lnTo>
                  <a:lnTo>
                    <a:pt x="281" y="110"/>
                  </a:lnTo>
                  <a:lnTo>
                    <a:pt x="285" y="143"/>
                  </a:lnTo>
                  <a:lnTo>
                    <a:pt x="281" y="175"/>
                  </a:lnTo>
                  <a:lnTo>
                    <a:pt x="271" y="206"/>
                  </a:lnTo>
                  <a:lnTo>
                    <a:pt x="255" y="232"/>
                  </a:lnTo>
                  <a:lnTo>
                    <a:pt x="232" y="253"/>
                  </a:lnTo>
                  <a:lnTo>
                    <a:pt x="206" y="271"/>
                  </a:lnTo>
                  <a:lnTo>
                    <a:pt x="175" y="282"/>
                  </a:lnTo>
                  <a:lnTo>
                    <a:pt x="143" y="285"/>
                  </a:lnTo>
                  <a:lnTo>
                    <a:pt x="110" y="282"/>
                  </a:lnTo>
                  <a:lnTo>
                    <a:pt x="81" y="271"/>
                  </a:lnTo>
                  <a:lnTo>
                    <a:pt x="54" y="253"/>
                  </a:lnTo>
                  <a:lnTo>
                    <a:pt x="32" y="232"/>
                  </a:lnTo>
                  <a:lnTo>
                    <a:pt x="16" y="206"/>
                  </a:lnTo>
                  <a:lnTo>
                    <a:pt x="4" y="175"/>
                  </a:lnTo>
                  <a:lnTo>
                    <a:pt x="0" y="143"/>
                  </a:lnTo>
                  <a:lnTo>
                    <a:pt x="4" y="110"/>
                  </a:lnTo>
                  <a:lnTo>
                    <a:pt x="16" y="81"/>
                  </a:lnTo>
                  <a:lnTo>
                    <a:pt x="32" y="54"/>
                  </a:lnTo>
                  <a:lnTo>
                    <a:pt x="54" y="32"/>
                  </a:lnTo>
                  <a:lnTo>
                    <a:pt x="81" y="16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B00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9"/>
            <p:cNvSpPr>
              <a:spLocks/>
            </p:cNvSpPr>
            <p:nvPr userDrawn="1"/>
          </p:nvSpPr>
          <p:spPr bwMode="auto">
            <a:xfrm>
              <a:off x="1118" y="1068"/>
              <a:ext cx="95" cy="95"/>
            </a:xfrm>
            <a:custGeom>
              <a:avLst/>
              <a:gdLst>
                <a:gd name="T0" fmla="*/ 143 w 285"/>
                <a:gd name="T1" fmla="*/ 0 h 284"/>
                <a:gd name="T2" fmla="*/ 175 w 285"/>
                <a:gd name="T3" fmla="*/ 4 h 284"/>
                <a:gd name="T4" fmla="*/ 206 w 285"/>
                <a:gd name="T5" fmla="*/ 14 h 284"/>
                <a:gd name="T6" fmla="*/ 231 w 285"/>
                <a:gd name="T7" fmla="*/ 31 h 284"/>
                <a:gd name="T8" fmla="*/ 254 w 285"/>
                <a:gd name="T9" fmla="*/ 53 h 284"/>
                <a:gd name="T10" fmla="*/ 271 w 285"/>
                <a:gd name="T11" fmla="*/ 80 h 284"/>
                <a:gd name="T12" fmla="*/ 281 w 285"/>
                <a:gd name="T13" fmla="*/ 109 h 284"/>
                <a:gd name="T14" fmla="*/ 285 w 285"/>
                <a:gd name="T15" fmla="*/ 142 h 284"/>
                <a:gd name="T16" fmla="*/ 281 w 285"/>
                <a:gd name="T17" fmla="*/ 174 h 284"/>
                <a:gd name="T18" fmla="*/ 271 w 285"/>
                <a:gd name="T19" fmla="*/ 205 h 284"/>
                <a:gd name="T20" fmla="*/ 254 w 285"/>
                <a:gd name="T21" fmla="*/ 230 h 284"/>
                <a:gd name="T22" fmla="*/ 231 w 285"/>
                <a:gd name="T23" fmla="*/ 253 h 284"/>
                <a:gd name="T24" fmla="*/ 206 w 285"/>
                <a:gd name="T25" fmla="*/ 270 h 284"/>
                <a:gd name="T26" fmla="*/ 175 w 285"/>
                <a:gd name="T27" fmla="*/ 280 h 284"/>
                <a:gd name="T28" fmla="*/ 143 w 285"/>
                <a:gd name="T29" fmla="*/ 284 h 284"/>
                <a:gd name="T30" fmla="*/ 110 w 285"/>
                <a:gd name="T31" fmla="*/ 280 h 284"/>
                <a:gd name="T32" fmla="*/ 81 w 285"/>
                <a:gd name="T33" fmla="*/ 270 h 284"/>
                <a:gd name="T34" fmla="*/ 54 w 285"/>
                <a:gd name="T35" fmla="*/ 253 h 284"/>
                <a:gd name="T36" fmla="*/ 32 w 285"/>
                <a:gd name="T37" fmla="*/ 230 h 284"/>
                <a:gd name="T38" fmla="*/ 15 w 285"/>
                <a:gd name="T39" fmla="*/ 205 h 284"/>
                <a:gd name="T40" fmla="*/ 4 w 285"/>
                <a:gd name="T41" fmla="*/ 174 h 284"/>
                <a:gd name="T42" fmla="*/ 0 w 285"/>
                <a:gd name="T43" fmla="*/ 142 h 284"/>
                <a:gd name="T44" fmla="*/ 4 w 285"/>
                <a:gd name="T45" fmla="*/ 109 h 284"/>
                <a:gd name="T46" fmla="*/ 15 w 285"/>
                <a:gd name="T47" fmla="*/ 80 h 284"/>
                <a:gd name="T48" fmla="*/ 32 w 285"/>
                <a:gd name="T49" fmla="*/ 53 h 284"/>
                <a:gd name="T50" fmla="*/ 54 w 285"/>
                <a:gd name="T51" fmla="*/ 31 h 284"/>
                <a:gd name="T52" fmla="*/ 81 w 285"/>
                <a:gd name="T53" fmla="*/ 14 h 284"/>
                <a:gd name="T54" fmla="*/ 110 w 285"/>
                <a:gd name="T55" fmla="*/ 4 h 284"/>
                <a:gd name="T56" fmla="*/ 143 w 285"/>
                <a:gd name="T57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4">
                  <a:moveTo>
                    <a:pt x="143" y="0"/>
                  </a:moveTo>
                  <a:lnTo>
                    <a:pt x="175" y="4"/>
                  </a:lnTo>
                  <a:lnTo>
                    <a:pt x="206" y="14"/>
                  </a:lnTo>
                  <a:lnTo>
                    <a:pt x="231" y="31"/>
                  </a:lnTo>
                  <a:lnTo>
                    <a:pt x="254" y="53"/>
                  </a:lnTo>
                  <a:lnTo>
                    <a:pt x="271" y="80"/>
                  </a:lnTo>
                  <a:lnTo>
                    <a:pt x="281" y="109"/>
                  </a:lnTo>
                  <a:lnTo>
                    <a:pt x="285" y="142"/>
                  </a:lnTo>
                  <a:lnTo>
                    <a:pt x="281" y="174"/>
                  </a:lnTo>
                  <a:lnTo>
                    <a:pt x="271" y="205"/>
                  </a:lnTo>
                  <a:lnTo>
                    <a:pt x="254" y="230"/>
                  </a:lnTo>
                  <a:lnTo>
                    <a:pt x="231" y="253"/>
                  </a:lnTo>
                  <a:lnTo>
                    <a:pt x="206" y="270"/>
                  </a:lnTo>
                  <a:lnTo>
                    <a:pt x="175" y="280"/>
                  </a:lnTo>
                  <a:lnTo>
                    <a:pt x="143" y="284"/>
                  </a:lnTo>
                  <a:lnTo>
                    <a:pt x="110" y="280"/>
                  </a:lnTo>
                  <a:lnTo>
                    <a:pt x="81" y="270"/>
                  </a:lnTo>
                  <a:lnTo>
                    <a:pt x="54" y="253"/>
                  </a:lnTo>
                  <a:lnTo>
                    <a:pt x="32" y="230"/>
                  </a:lnTo>
                  <a:lnTo>
                    <a:pt x="15" y="205"/>
                  </a:lnTo>
                  <a:lnTo>
                    <a:pt x="4" y="174"/>
                  </a:lnTo>
                  <a:lnTo>
                    <a:pt x="0" y="142"/>
                  </a:lnTo>
                  <a:lnTo>
                    <a:pt x="4" y="109"/>
                  </a:lnTo>
                  <a:lnTo>
                    <a:pt x="15" y="80"/>
                  </a:lnTo>
                  <a:lnTo>
                    <a:pt x="32" y="53"/>
                  </a:lnTo>
                  <a:lnTo>
                    <a:pt x="54" y="31"/>
                  </a:lnTo>
                  <a:lnTo>
                    <a:pt x="81" y="14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10"/>
            <p:cNvSpPr>
              <a:spLocks/>
            </p:cNvSpPr>
            <p:nvPr userDrawn="1"/>
          </p:nvSpPr>
          <p:spPr bwMode="auto">
            <a:xfrm>
              <a:off x="750" y="1258"/>
              <a:ext cx="306" cy="95"/>
            </a:xfrm>
            <a:custGeom>
              <a:avLst/>
              <a:gdLst>
                <a:gd name="T0" fmla="*/ 137 w 917"/>
                <a:gd name="T1" fmla="*/ 0 h 285"/>
                <a:gd name="T2" fmla="*/ 776 w 917"/>
                <a:gd name="T3" fmla="*/ 0 h 285"/>
                <a:gd name="T4" fmla="*/ 808 w 917"/>
                <a:gd name="T5" fmla="*/ 4 h 285"/>
                <a:gd name="T6" fmla="*/ 837 w 917"/>
                <a:gd name="T7" fmla="*/ 14 h 285"/>
                <a:gd name="T8" fmla="*/ 863 w 917"/>
                <a:gd name="T9" fmla="*/ 31 h 285"/>
                <a:gd name="T10" fmla="*/ 885 w 917"/>
                <a:gd name="T11" fmla="*/ 51 h 285"/>
                <a:gd name="T12" fmla="*/ 901 w 917"/>
                <a:gd name="T13" fmla="*/ 77 h 285"/>
                <a:gd name="T14" fmla="*/ 911 w 917"/>
                <a:gd name="T15" fmla="*/ 105 h 285"/>
                <a:gd name="T16" fmla="*/ 917 w 917"/>
                <a:gd name="T17" fmla="*/ 136 h 285"/>
                <a:gd name="T18" fmla="*/ 913 w 917"/>
                <a:gd name="T19" fmla="*/ 168 h 285"/>
                <a:gd name="T20" fmla="*/ 913 w 917"/>
                <a:gd name="T21" fmla="*/ 173 h 285"/>
                <a:gd name="T22" fmla="*/ 904 w 917"/>
                <a:gd name="T23" fmla="*/ 200 h 285"/>
                <a:gd name="T24" fmla="*/ 891 w 917"/>
                <a:gd name="T25" fmla="*/ 224 h 285"/>
                <a:gd name="T26" fmla="*/ 874 w 917"/>
                <a:gd name="T27" fmla="*/ 244 h 285"/>
                <a:gd name="T28" fmla="*/ 853 w 917"/>
                <a:gd name="T29" fmla="*/ 261 h 285"/>
                <a:gd name="T30" fmla="*/ 830 w 917"/>
                <a:gd name="T31" fmla="*/ 274 h 285"/>
                <a:gd name="T32" fmla="*/ 803 w 917"/>
                <a:gd name="T33" fmla="*/ 283 h 285"/>
                <a:gd name="T34" fmla="*/ 776 w 917"/>
                <a:gd name="T35" fmla="*/ 285 h 285"/>
                <a:gd name="T36" fmla="*/ 136 w 917"/>
                <a:gd name="T37" fmla="*/ 285 h 285"/>
                <a:gd name="T38" fmla="*/ 104 w 917"/>
                <a:gd name="T39" fmla="*/ 281 h 285"/>
                <a:gd name="T40" fmla="*/ 75 w 917"/>
                <a:gd name="T41" fmla="*/ 271 h 285"/>
                <a:gd name="T42" fmla="*/ 49 w 917"/>
                <a:gd name="T43" fmla="*/ 255 h 285"/>
                <a:gd name="T44" fmla="*/ 29 w 917"/>
                <a:gd name="T45" fmla="*/ 234 h 285"/>
                <a:gd name="T46" fmla="*/ 12 w 917"/>
                <a:gd name="T47" fmla="*/ 209 h 285"/>
                <a:gd name="T48" fmla="*/ 1 w 917"/>
                <a:gd name="T49" fmla="*/ 180 h 285"/>
                <a:gd name="T50" fmla="*/ 0 w 917"/>
                <a:gd name="T51" fmla="*/ 169 h 285"/>
                <a:gd name="T52" fmla="*/ 0 w 917"/>
                <a:gd name="T53" fmla="*/ 118 h 285"/>
                <a:gd name="T54" fmla="*/ 1 w 917"/>
                <a:gd name="T55" fmla="*/ 113 h 285"/>
                <a:gd name="T56" fmla="*/ 8 w 917"/>
                <a:gd name="T57" fmla="*/ 86 h 285"/>
                <a:gd name="T58" fmla="*/ 21 w 917"/>
                <a:gd name="T59" fmla="*/ 61 h 285"/>
                <a:gd name="T60" fmla="*/ 39 w 917"/>
                <a:gd name="T61" fmla="*/ 41 h 285"/>
                <a:gd name="T62" fmla="*/ 60 w 917"/>
                <a:gd name="T63" fmla="*/ 24 h 285"/>
                <a:gd name="T64" fmla="*/ 84 w 917"/>
                <a:gd name="T65" fmla="*/ 12 h 285"/>
                <a:gd name="T66" fmla="*/ 109 w 917"/>
                <a:gd name="T67" fmla="*/ 3 h 285"/>
                <a:gd name="T68" fmla="*/ 137 w 917"/>
                <a:gd name="T6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17" h="285">
                  <a:moveTo>
                    <a:pt x="137" y="0"/>
                  </a:moveTo>
                  <a:lnTo>
                    <a:pt x="776" y="0"/>
                  </a:lnTo>
                  <a:lnTo>
                    <a:pt x="808" y="4"/>
                  </a:lnTo>
                  <a:lnTo>
                    <a:pt x="837" y="14"/>
                  </a:lnTo>
                  <a:lnTo>
                    <a:pt x="863" y="31"/>
                  </a:lnTo>
                  <a:lnTo>
                    <a:pt x="885" y="51"/>
                  </a:lnTo>
                  <a:lnTo>
                    <a:pt x="901" y="77"/>
                  </a:lnTo>
                  <a:lnTo>
                    <a:pt x="911" y="105"/>
                  </a:lnTo>
                  <a:lnTo>
                    <a:pt x="917" y="136"/>
                  </a:lnTo>
                  <a:lnTo>
                    <a:pt x="913" y="168"/>
                  </a:lnTo>
                  <a:lnTo>
                    <a:pt x="913" y="173"/>
                  </a:lnTo>
                  <a:lnTo>
                    <a:pt x="904" y="200"/>
                  </a:lnTo>
                  <a:lnTo>
                    <a:pt x="891" y="224"/>
                  </a:lnTo>
                  <a:lnTo>
                    <a:pt x="874" y="244"/>
                  </a:lnTo>
                  <a:lnTo>
                    <a:pt x="853" y="261"/>
                  </a:lnTo>
                  <a:lnTo>
                    <a:pt x="830" y="274"/>
                  </a:lnTo>
                  <a:lnTo>
                    <a:pt x="803" y="283"/>
                  </a:lnTo>
                  <a:lnTo>
                    <a:pt x="776" y="285"/>
                  </a:lnTo>
                  <a:lnTo>
                    <a:pt x="136" y="285"/>
                  </a:lnTo>
                  <a:lnTo>
                    <a:pt x="104" y="281"/>
                  </a:lnTo>
                  <a:lnTo>
                    <a:pt x="75" y="271"/>
                  </a:lnTo>
                  <a:lnTo>
                    <a:pt x="49" y="255"/>
                  </a:lnTo>
                  <a:lnTo>
                    <a:pt x="29" y="234"/>
                  </a:lnTo>
                  <a:lnTo>
                    <a:pt x="12" y="209"/>
                  </a:lnTo>
                  <a:lnTo>
                    <a:pt x="1" y="180"/>
                  </a:lnTo>
                  <a:lnTo>
                    <a:pt x="0" y="169"/>
                  </a:lnTo>
                  <a:lnTo>
                    <a:pt x="0" y="118"/>
                  </a:lnTo>
                  <a:lnTo>
                    <a:pt x="1" y="113"/>
                  </a:lnTo>
                  <a:lnTo>
                    <a:pt x="8" y="86"/>
                  </a:lnTo>
                  <a:lnTo>
                    <a:pt x="21" y="61"/>
                  </a:lnTo>
                  <a:lnTo>
                    <a:pt x="39" y="41"/>
                  </a:lnTo>
                  <a:lnTo>
                    <a:pt x="60" y="24"/>
                  </a:lnTo>
                  <a:lnTo>
                    <a:pt x="84" y="12"/>
                  </a:lnTo>
                  <a:lnTo>
                    <a:pt x="109" y="3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11"/>
            <p:cNvSpPr>
              <a:spLocks/>
            </p:cNvSpPr>
            <p:nvPr userDrawn="1"/>
          </p:nvSpPr>
          <p:spPr bwMode="auto">
            <a:xfrm>
              <a:off x="301" y="1638"/>
              <a:ext cx="61" cy="185"/>
            </a:xfrm>
            <a:custGeom>
              <a:avLst/>
              <a:gdLst>
                <a:gd name="T0" fmla="*/ 130 w 183"/>
                <a:gd name="T1" fmla="*/ 0 h 555"/>
                <a:gd name="T2" fmla="*/ 146 w 183"/>
                <a:gd name="T3" fmla="*/ 1 h 555"/>
                <a:gd name="T4" fmla="*/ 160 w 183"/>
                <a:gd name="T5" fmla="*/ 7 h 555"/>
                <a:gd name="T6" fmla="*/ 171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8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80 w 183"/>
                <a:gd name="T23" fmla="*/ 550 h 555"/>
                <a:gd name="T24" fmla="*/ 61 w 183"/>
                <a:gd name="T25" fmla="*/ 555 h 555"/>
                <a:gd name="T26" fmla="*/ 43 w 183"/>
                <a:gd name="T27" fmla="*/ 555 h 555"/>
                <a:gd name="T28" fmla="*/ 26 w 183"/>
                <a:gd name="T29" fmla="*/ 550 h 555"/>
                <a:gd name="T30" fmla="*/ 13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1 w 183"/>
                <a:gd name="T37" fmla="*/ 496 h 555"/>
                <a:gd name="T38" fmla="*/ 61 w 183"/>
                <a:gd name="T39" fmla="*/ 60 h 555"/>
                <a:gd name="T40" fmla="*/ 66 w 183"/>
                <a:gd name="T41" fmla="*/ 44 h 555"/>
                <a:gd name="T42" fmla="*/ 74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5 w 183"/>
                <a:gd name="T49" fmla="*/ 2 h 555"/>
                <a:gd name="T50" fmla="*/ 130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30" y="0"/>
                  </a:moveTo>
                  <a:lnTo>
                    <a:pt x="146" y="1"/>
                  </a:lnTo>
                  <a:lnTo>
                    <a:pt x="160" y="7"/>
                  </a:lnTo>
                  <a:lnTo>
                    <a:pt x="171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8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80" y="550"/>
                  </a:lnTo>
                  <a:lnTo>
                    <a:pt x="61" y="555"/>
                  </a:lnTo>
                  <a:lnTo>
                    <a:pt x="43" y="555"/>
                  </a:lnTo>
                  <a:lnTo>
                    <a:pt x="26" y="550"/>
                  </a:lnTo>
                  <a:lnTo>
                    <a:pt x="13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1" y="496"/>
                  </a:lnTo>
                  <a:lnTo>
                    <a:pt x="61" y="60"/>
                  </a:lnTo>
                  <a:lnTo>
                    <a:pt x="66" y="44"/>
                  </a:lnTo>
                  <a:lnTo>
                    <a:pt x="74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5" y="2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12"/>
            <p:cNvSpPr>
              <a:spLocks/>
            </p:cNvSpPr>
            <p:nvPr userDrawn="1"/>
          </p:nvSpPr>
          <p:spPr bwMode="auto">
            <a:xfrm>
              <a:off x="412" y="1638"/>
              <a:ext cx="61" cy="185"/>
            </a:xfrm>
            <a:custGeom>
              <a:avLst/>
              <a:gdLst>
                <a:gd name="T0" fmla="*/ 129 w 183"/>
                <a:gd name="T1" fmla="*/ 0 h 555"/>
                <a:gd name="T2" fmla="*/ 144 w 183"/>
                <a:gd name="T3" fmla="*/ 1 h 555"/>
                <a:gd name="T4" fmla="*/ 158 w 183"/>
                <a:gd name="T5" fmla="*/ 7 h 555"/>
                <a:gd name="T6" fmla="*/ 170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6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79 w 183"/>
                <a:gd name="T23" fmla="*/ 550 h 555"/>
                <a:gd name="T24" fmla="*/ 61 w 183"/>
                <a:gd name="T25" fmla="*/ 555 h 555"/>
                <a:gd name="T26" fmla="*/ 42 w 183"/>
                <a:gd name="T27" fmla="*/ 555 h 555"/>
                <a:gd name="T28" fmla="*/ 26 w 183"/>
                <a:gd name="T29" fmla="*/ 550 h 555"/>
                <a:gd name="T30" fmla="*/ 12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0 w 183"/>
                <a:gd name="T37" fmla="*/ 496 h 555"/>
                <a:gd name="T38" fmla="*/ 61 w 183"/>
                <a:gd name="T39" fmla="*/ 60 h 555"/>
                <a:gd name="T40" fmla="*/ 65 w 183"/>
                <a:gd name="T41" fmla="*/ 44 h 555"/>
                <a:gd name="T42" fmla="*/ 73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4 w 183"/>
                <a:gd name="T49" fmla="*/ 2 h 555"/>
                <a:gd name="T50" fmla="*/ 129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29" y="0"/>
                  </a:moveTo>
                  <a:lnTo>
                    <a:pt x="144" y="1"/>
                  </a:lnTo>
                  <a:lnTo>
                    <a:pt x="158" y="7"/>
                  </a:lnTo>
                  <a:lnTo>
                    <a:pt x="170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6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79" y="550"/>
                  </a:lnTo>
                  <a:lnTo>
                    <a:pt x="61" y="555"/>
                  </a:lnTo>
                  <a:lnTo>
                    <a:pt x="42" y="555"/>
                  </a:lnTo>
                  <a:lnTo>
                    <a:pt x="26" y="550"/>
                  </a:lnTo>
                  <a:lnTo>
                    <a:pt x="12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61" y="60"/>
                  </a:lnTo>
                  <a:lnTo>
                    <a:pt x="65" y="44"/>
                  </a:lnTo>
                  <a:lnTo>
                    <a:pt x="73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4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13"/>
            <p:cNvSpPr>
              <a:spLocks/>
            </p:cNvSpPr>
            <p:nvPr userDrawn="1"/>
          </p:nvSpPr>
          <p:spPr bwMode="auto">
            <a:xfrm>
              <a:off x="311" y="1710"/>
              <a:ext cx="101" cy="41"/>
            </a:xfrm>
            <a:custGeom>
              <a:avLst/>
              <a:gdLst>
                <a:gd name="T0" fmla="*/ 69 w 301"/>
                <a:gd name="T1" fmla="*/ 0 h 122"/>
                <a:gd name="T2" fmla="*/ 250 w 301"/>
                <a:gd name="T3" fmla="*/ 0 h 122"/>
                <a:gd name="T4" fmla="*/ 265 w 301"/>
                <a:gd name="T5" fmla="*/ 3 h 122"/>
                <a:gd name="T6" fmla="*/ 279 w 301"/>
                <a:gd name="T7" fmla="*/ 8 h 122"/>
                <a:gd name="T8" fmla="*/ 291 w 301"/>
                <a:gd name="T9" fmla="*/ 18 h 122"/>
                <a:gd name="T10" fmla="*/ 299 w 301"/>
                <a:gd name="T11" fmla="*/ 35 h 122"/>
                <a:gd name="T12" fmla="*/ 301 w 301"/>
                <a:gd name="T13" fmla="*/ 53 h 122"/>
                <a:gd name="T14" fmla="*/ 299 w 301"/>
                <a:gd name="T15" fmla="*/ 70 h 122"/>
                <a:gd name="T16" fmla="*/ 291 w 301"/>
                <a:gd name="T17" fmla="*/ 88 h 122"/>
                <a:gd name="T18" fmla="*/ 278 w 301"/>
                <a:gd name="T19" fmla="*/ 104 h 122"/>
                <a:gd name="T20" fmla="*/ 264 w 301"/>
                <a:gd name="T21" fmla="*/ 114 h 122"/>
                <a:gd name="T22" fmla="*/ 249 w 301"/>
                <a:gd name="T23" fmla="*/ 119 h 122"/>
                <a:gd name="T24" fmla="*/ 232 w 301"/>
                <a:gd name="T25" fmla="*/ 122 h 122"/>
                <a:gd name="T26" fmla="*/ 52 w 301"/>
                <a:gd name="T27" fmla="*/ 122 h 122"/>
                <a:gd name="T28" fmla="*/ 37 w 301"/>
                <a:gd name="T29" fmla="*/ 119 h 122"/>
                <a:gd name="T30" fmla="*/ 24 w 301"/>
                <a:gd name="T31" fmla="*/ 114 h 122"/>
                <a:gd name="T32" fmla="*/ 12 w 301"/>
                <a:gd name="T33" fmla="*/ 104 h 122"/>
                <a:gd name="T34" fmla="*/ 3 w 301"/>
                <a:gd name="T35" fmla="*/ 91 h 122"/>
                <a:gd name="T36" fmla="*/ 0 w 301"/>
                <a:gd name="T37" fmla="*/ 77 h 122"/>
                <a:gd name="T38" fmla="*/ 0 w 301"/>
                <a:gd name="T39" fmla="*/ 61 h 122"/>
                <a:gd name="T40" fmla="*/ 5 w 301"/>
                <a:gd name="T41" fmla="*/ 46 h 122"/>
                <a:gd name="T42" fmla="*/ 12 w 301"/>
                <a:gd name="T43" fmla="*/ 31 h 122"/>
                <a:gd name="T44" fmla="*/ 24 w 301"/>
                <a:gd name="T45" fmla="*/ 18 h 122"/>
                <a:gd name="T46" fmla="*/ 38 w 301"/>
                <a:gd name="T47" fmla="*/ 8 h 122"/>
                <a:gd name="T48" fmla="*/ 53 w 301"/>
                <a:gd name="T49" fmla="*/ 3 h 122"/>
                <a:gd name="T50" fmla="*/ 69 w 301"/>
                <a:gd name="T5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1" h="122">
                  <a:moveTo>
                    <a:pt x="69" y="0"/>
                  </a:moveTo>
                  <a:lnTo>
                    <a:pt x="250" y="0"/>
                  </a:lnTo>
                  <a:lnTo>
                    <a:pt x="265" y="3"/>
                  </a:lnTo>
                  <a:lnTo>
                    <a:pt x="279" y="8"/>
                  </a:lnTo>
                  <a:lnTo>
                    <a:pt x="291" y="18"/>
                  </a:lnTo>
                  <a:lnTo>
                    <a:pt x="299" y="35"/>
                  </a:lnTo>
                  <a:lnTo>
                    <a:pt x="301" y="53"/>
                  </a:lnTo>
                  <a:lnTo>
                    <a:pt x="299" y="70"/>
                  </a:lnTo>
                  <a:lnTo>
                    <a:pt x="291" y="88"/>
                  </a:lnTo>
                  <a:lnTo>
                    <a:pt x="278" y="104"/>
                  </a:lnTo>
                  <a:lnTo>
                    <a:pt x="264" y="114"/>
                  </a:lnTo>
                  <a:lnTo>
                    <a:pt x="249" y="119"/>
                  </a:lnTo>
                  <a:lnTo>
                    <a:pt x="232" y="122"/>
                  </a:lnTo>
                  <a:lnTo>
                    <a:pt x="52" y="122"/>
                  </a:lnTo>
                  <a:lnTo>
                    <a:pt x="37" y="119"/>
                  </a:lnTo>
                  <a:lnTo>
                    <a:pt x="24" y="114"/>
                  </a:lnTo>
                  <a:lnTo>
                    <a:pt x="12" y="104"/>
                  </a:lnTo>
                  <a:lnTo>
                    <a:pt x="3" y="91"/>
                  </a:lnTo>
                  <a:lnTo>
                    <a:pt x="0" y="77"/>
                  </a:lnTo>
                  <a:lnTo>
                    <a:pt x="0" y="61"/>
                  </a:lnTo>
                  <a:lnTo>
                    <a:pt x="5" y="46"/>
                  </a:lnTo>
                  <a:lnTo>
                    <a:pt x="12" y="31"/>
                  </a:lnTo>
                  <a:lnTo>
                    <a:pt x="24" y="18"/>
                  </a:lnTo>
                  <a:lnTo>
                    <a:pt x="38" y="8"/>
                  </a:lnTo>
                  <a:lnTo>
                    <a:pt x="53" y="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14"/>
            <p:cNvSpPr>
              <a:spLocks/>
            </p:cNvSpPr>
            <p:nvPr userDrawn="1"/>
          </p:nvSpPr>
          <p:spPr bwMode="auto">
            <a:xfrm>
              <a:off x="479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1 w 462"/>
                <a:gd name="T3" fmla="*/ 0 h 550"/>
                <a:gd name="T4" fmla="*/ 427 w 462"/>
                <a:gd name="T5" fmla="*/ 3 h 550"/>
                <a:gd name="T6" fmla="*/ 439 w 462"/>
                <a:gd name="T7" fmla="*/ 8 h 550"/>
                <a:gd name="T8" fmla="*/ 451 w 462"/>
                <a:gd name="T9" fmla="*/ 18 h 550"/>
                <a:gd name="T10" fmla="*/ 458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7 w 462"/>
                <a:gd name="T17" fmla="*/ 76 h 550"/>
                <a:gd name="T18" fmla="*/ 450 w 462"/>
                <a:gd name="T19" fmla="*/ 90 h 550"/>
                <a:gd name="T20" fmla="*/ 438 w 462"/>
                <a:gd name="T21" fmla="*/ 101 h 550"/>
                <a:gd name="T22" fmla="*/ 425 w 462"/>
                <a:gd name="T23" fmla="*/ 110 h 550"/>
                <a:gd name="T24" fmla="*/ 410 w 462"/>
                <a:gd name="T25" fmla="*/ 115 h 550"/>
                <a:gd name="T26" fmla="*/ 395 w 462"/>
                <a:gd name="T27" fmla="*/ 118 h 550"/>
                <a:gd name="T28" fmla="*/ 172 w 462"/>
                <a:gd name="T29" fmla="*/ 118 h 550"/>
                <a:gd name="T30" fmla="*/ 160 w 462"/>
                <a:gd name="T31" fmla="*/ 216 h 550"/>
                <a:gd name="T32" fmla="*/ 355 w 462"/>
                <a:gd name="T33" fmla="*/ 216 h 550"/>
                <a:gd name="T34" fmla="*/ 370 w 462"/>
                <a:gd name="T35" fmla="*/ 219 h 550"/>
                <a:gd name="T36" fmla="*/ 383 w 462"/>
                <a:gd name="T37" fmla="*/ 224 h 550"/>
                <a:gd name="T38" fmla="*/ 395 w 462"/>
                <a:gd name="T39" fmla="*/ 234 h 550"/>
                <a:gd name="T40" fmla="*/ 402 w 462"/>
                <a:gd name="T41" fmla="*/ 246 h 550"/>
                <a:gd name="T42" fmla="*/ 406 w 462"/>
                <a:gd name="T43" fmla="*/ 260 h 550"/>
                <a:gd name="T44" fmla="*/ 406 w 462"/>
                <a:gd name="T45" fmla="*/ 275 h 550"/>
                <a:gd name="T46" fmla="*/ 402 w 462"/>
                <a:gd name="T47" fmla="*/ 292 h 550"/>
                <a:gd name="T48" fmla="*/ 393 w 462"/>
                <a:gd name="T49" fmla="*/ 306 h 550"/>
                <a:gd name="T50" fmla="*/ 383 w 462"/>
                <a:gd name="T51" fmla="*/ 317 h 550"/>
                <a:gd name="T52" fmla="*/ 369 w 462"/>
                <a:gd name="T53" fmla="*/ 326 h 550"/>
                <a:gd name="T54" fmla="*/ 355 w 462"/>
                <a:gd name="T55" fmla="*/ 331 h 550"/>
                <a:gd name="T56" fmla="*/ 340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0 w 462"/>
                <a:gd name="T63" fmla="*/ 434 h 550"/>
                <a:gd name="T64" fmla="*/ 365 w 462"/>
                <a:gd name="T65" fmla="*/ 435 h 550"/>
                <a:gd name="T66" fmla="*/ 379 w 462"/>
                <a:gd name="T67" fmla="*/ 441 h 550"/>
                <a:gd name="T68" fmla="*/ 389 w 462"/>
                <a:gd name="T69" fmla="*/ 450 h 550"/>
                <a:gd name="T70" fmla="*/ 397 w 462"/>
                <a:gd name="T71" fmla="*/ 463 h 550"/>
                <a:gd name="T72" fmla="*/ 401 w 462"/>
                <a:gd name="T73" fmla="*/ 477 h 550"/>
                <a:gd name="T74" fmla="*/ 401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4 w 462"/>
                <a:gd name="T83" fmla="*/ 544 h 550"/>
                <a:gd name="T84" fmla="*/ 350 w 462"/>
                <a:gd name="T85" fmla="*/ 549 h 550"/>
                <a:gd name="T86" fmla="*/ 335 w 462"/>
                <a:gd name="T87" fmla="*/ 550 h 550"/>
                <a:gd name="T88" fmla="*/ 51 w 462"/>
                <a:gd name="T89" fmla="*/ 550 h 550"/>
                <a:gd name="T90" fmla="*/ 36 w 462"/>
                <a:gd name="T91" fmla="*/ 549 h 550"/>
                <a:gd name="T92" fmla="*/ 22 w 462"/>
                <a:gd name="T93" fmla="*/ 542 h 550"/>
                <a:gd name="T94" fmla="*/ 11 w 462"/>
                <a:gd name="T95" fmla="*/ 534 h 550"/>
                <a:gd name="T96" fmla="*/ 4 w 462"/>
                <a:gd name="T97" fmla="*/ 521 h 550"/>
                <a:gd name="T98" fmla="*/ 0 w 462"/>
                <a:gd name="T99" fmla="*/ 507 h 550"/>
                <a:gd name="T100" fmla="*/ 0 w 462"/>
                <a:gd name="T101" fmla="*/ 490 h 550"/>
                <a:gd name="T102" fmla="*/ 60 w 462"/>
                <a:gd name="T103" fmla="*/ 62 h 550"/>
                <a:gd name="T104" fmla="*/ 64 w 462"/>
                <a:gd name="T105" fmla="*/ 46 h 550"/>
                <a:gd name="T106" fmla="*/ 71 w 462"/>
                <a:gd name="T107" fmla="*/ 32 h 550"/>
                <a:gd name="T108" fmla="*/ 83 w 462"/>
                <a:gd name="T109" fmla="*/ 19 h 550"/>
                <a:gd name="T110" fmla="*/ 97 w 462"/>
                <a:gd name="T111" fmla="*/ 9 h 550"/>
                <a:gd name="T112" fmla="*/ 112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1" y="0"/>
                  </a:lnTo>
                  <a:lnTo>
                    <a:pt x="427" y="3"/>
                  </a:lnTo>
                  <a:lnTo>
                    <a:pt x="439" y="8"/>
                  </a:lnTo>
                  <a:lnTo>
                    <a:pt x="451" y="18"/>
                  </a:lnTo>
                  <a:lnTo>
                    <a:pt x="458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7" y="76"/>
                  </a:lnTo>
                  <a:lnTo>
                    <a:pt x="450" y="90"/>
                  </a:lnTo>
                  <a:lnTo>
                    <a:pt x="438" y="101"/>
                  </a:lnTo>
                  <a:lnTo>
                    <a:pt x="425" y="110"/>
                  </a:lnTo>
                  <a:lnTo>
                    <a:pt x="410" y="115"/>
                  </a:lnTo>
                  <a:lnTo>
                    <a:pt x="395" y="118"/>
                  </a:lnTo>
                  <a:lnTo>
                    <a:pt x="172" y="118"/>
                  </a:lnTo>
                  <a:lnTo>
                    <a:pt x="160" y="216"/>
                  </a:lnTo>
                  <a:lnTo>
                    <a:pt x="355" y="216"/>
                  </a:lnTo>
                  <a:lnTo>
                    <a:pt x="370" y="219"/>
                  </a:lnTo>
                  <a:lnTo>
                    <a:pt x="383" y="224"/>
                  </a:lnTo>
                  <a:lnTo>
                    <a:pt x="395" y="234"/>
                  </a:lnTo>
                  <a:lnTo>
                    <a:pt x="402" y="246"/>
                  </a:lnTo>
                  <a:lnTo>
                    <a:pt x="406" y="260"/>
                  </a:lnTo>
                  <a:lnTo>
                    <a:pt x="406" y="275"/>
                  </a:lnTo>
                  <a:lnTo>
                    <a:pt x="402" y="292"/>
                  </a:lnTo>
                  <a:lnTo>
                    <a:pt x="393" y="306"/>
                  </a:lnTo>
                  <a:lnTo>
                    <a:pt x="383" y="317"/>
                  </a:lnTo>
                  <a:lnTo>
                    <a:pt x="369" y="326"/>
                  </a:lnTo>
                  <a:lnTo>
                    <a:pt x="355" y="331"/>
                  </a:lnTo>
                  <a:lnTo>
                    <a:pt x="340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0" y="434"/>
                  </a:lnTo>
                  <a:lnTo>
                    <a:pt x="365" y="435"/>
                  </a:lnTo>
                  <a:lnTo>
                    <a:pt x="379" y="441"/>
                  </a:lnTo>
                  <a:lnTo>
                    <a:pt x="389" y="450"/>
                  </a:lnTo>
                  <a:lnTo>
                    <a:pt x="397" y="463"/>
                  </a:lnTo>
                  <a:lnTo>
                    <a:pt x="401" y="477"/>
                  </a:lnTo>
                  <a:lnTo>
                    <a:pt x="401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4" y="544"/>
                  </a:lnTo>
                  <a:lnTo>
                    <a:pt x="350" y="549"/>
                  </a:lnTo>
                  <a:lnTo>
                    <a:pt x="335" y="550"/>
                  </a:lnTo>
                  <a:lnTo>
                    <a:pt x="51" y="550"/>
                  </a:lnTo>
                  <a:lnTo>
                    <a:pt x="36" y="549"/>
                  </a:lnTo>
                  <a:lnTo>
                    <a:pt x="22" y="542"/>
                  </a:lnTo>
                  <a:lnTo>
                    <a:pt x="11" y="534"/>
                  </a:lnTo>
                  <a:lnTo>
                    <a:pt x="4" y="521"/>
                  </a:lnTo>
                  <a:lnTo>
                    <a:pt x="0" y="507"/>
                  </a:lnTo>
                  <a:lnTo>
                    <a:pt x="0" y="490"/>
                  </a:lnTo>
                  <a:lnTo>
                    <a:pt x="60" y="62"/>
                  </a:lnTo>
                  <a:lnTo>
                    <a:pt x="64" y="46"/>
                  </a:lnTo>
                  <a:lnTo>
                    <a:pt x="71" y="32"/>
                  </a:lnTo>
                  <a:lnTo>
                    <a:pt x="83" y="19"/>
                  </a:lnTo>
                  <a:lnTo>
                    <a:pt x="97" y="9"/>
                  </a:lnTo>
                  <a:lnTo>
                    <a:pt x="112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15"/>
            <p:cNvSpPr>
              <a:spLocks/>
            </p:cNvSpPr>
            <p:nvPr userDrawn="1"/>
          </p:nvSpPr>
          <p:spPr bwMode="auto">
            <a:xfrm>
              <a:off x="635" y="1638"/>
              <a:ext cx="177" cy="185"/>
            </a:xfrm>
            <a:custGeom>
              <a:avLst/>
              <a:gdLst>
                <a:gd name="T0" fmla="*/ 140 w 530"/>
                <a:gd name="T1" fmla="*/ 0 h 556"/>
                <a:gd name="T2" fmla="*/ 157 w 530"/>
                <a:gd name="T3" fmla="*/ 6 h 556"/>
                <a:gd name="T4" fmla="*/ 164 w 530"/>
                <a:gd name="T5" fmla="*/ 11 h 556"/>
                <a:gd name="T6" fmla="*/ 171 w 530"/>
                <a:gd name="T7" fmla="*/ 16 h 556"/>
                <a:gd name="T8" fmla="*/ 176 w 530"/>
                <a:gd name="T9" fmla="*/ 24 h 556"/>
                <a:gd name="T10" fmla="*/ 279 w 530"/>
                <a:gd name="T11" fmla="*/ 184 h 556"/>
                <a:gd name="T12" fmla="*/ 429 w 530"/>
                <a:gd name="T13" fmla="*/ 21 h 556"/>
                <a:gd name="T14" fmla="*/ 442 w 530"/>
                <a:gd name="T15" fmla="*/ 11 h 556"/>
                <a:gd name="T16" fmla="*/ 456 w 530"/>
                <a:gd name="T17" fmla="*/ 3 h 556"/>
                <a:gd name="T18" fmla="*/ 472 w 530"/>
                <a:gd name="T19" fmla="*/ 0 h 556"/>
                <a:gd name="T20" fmla="*/ 489 w 530"/>
                <a:gd name="T21" fmla="*/ 1 h 556"/>
                <a:gd name="T22" fmla="*/ 504 w 530"/>
                <a:gd name="T23" fmla="*/ 6 h 556"/>
                <a:gd name="T24" fmla="*/ 517 w 530"/>
                <a:gd name="T25" fmla="*/ 16 h 556"/>
                <a:gd name="T26" fmla="*/ 525 w 530"/>
                <a:gd name="T27" fmla="*/ 28 h 556"/>
                <a:gd name="T28" fmla="*/ 530 w 530"/>
                <a:gd name="T29" fmla="*/ 42 h 556"/>
                <a:gd name="T30" fmla="*/ 528 w 530"/>
                <a:gd name="T31" fmla="*/ 58 h 556"/>
                <a:gd name="T32" fmla="*/ 523 w 530"/>
                <a:gd name="T33" fmla="*/ 76 h 556"/>
                <a:gd name="T34" fmla="*/ 513 w 530"/>
                <a:gd name="T35" fmla="*/ 92 h 556"/>
                <a:gd name="T36" fmla="*/ 338 w 530"/>
                <a:gd name="T37" fmla="*/ 277 h 556"/>
                <a:gd name="T38" fmla="*/ 461 w 530"/>
                <a:gd name="T39" fmla="*/ 460 h 556"/>
                <a:gd name="T40" fmla="*/ 466 w 530"/>
                <a:gd name="T41" fmla="*/ 470 h 556"/>
                <a:gd name="T42" fmla="*/ 468 w 530"/>
                <a:gd name="T43" fmla="*/ 482 h 556"/>
                <a:gd name="T44" fmla="*/ 468 w 530"/>
                <a:gd name="T45" fmla="*/ 496 h 556"/>
                <a:gd name="T46" fmla="*/ 465 w 530"/>
                <a:gd name="T47" fmla="*/ 511 h 556"/>
                <a:gd name="T48" fmla="*/ 457 w 530"/>
                <a:gd name="T49" fmla="*/ 525 h 556"/>
                <a:gd name="T50" fmla="*/ 445 w 530"/>
                <a:gd name="T51" fmla="*/ 538 h 556"/>
                <a:gd name="T52" fmla="*/ 431 w 530"/>
                <a:gd name="T53" fmla="*/ 548 h 556"/>
                <a:gd name="T54" fmla="*/ 416 w 530"/>
                <a:gd name="T55" fmla="*/ 553 h 556"/>
                <a:gd name="T56" fmla="*/ 399 w 530"/>
                <a:gd name="T57" fmla="*/ 556 h 556"/>
                <a:gd name="T58" fmla="*/ 382 w 530"/>
                <a:gd name="T59" fmla="*/ 553 h 556"/>
                <a:gd name="T60" fmla="*/ 366 w 530"/>
                <a:gd name="T61" fmla="*/ 544 h 556"/>
                <a:gd name="T62" fmla="*/ 355 w 530"/>
                <a:gd name="T63" fmla="*/ 532 h 556"/>
                <a:gd name="T64" fmla="*/ 250 w 530"/>
                <a:gd name="T65" fmla="*/ 371 h 556"/>
                <a:gd name="T66" fmla="*/ 101 w 530"/>
                <a:gd name="T67" fmla="*/ 533 h 556"/>
                <a:gd name="T68" fmla="*/ 87 w 530"/>
                <a:gd name="T69" fmla="*/ 544 h 556"/>
                <a:gd name="T70" fmla="*/ 72 w 530"/>
                <a:gd name="T71" fmla="*/ 552 h 556"/>
                <a:gd name="T72" fmla="*/ 60 w 530"/>
                <a:gd name="T73" fmla="*/ 555 h 556"/>
                <a:gd name="T74" fmla="*/ 49 w 530"/>
                <a:gd name="T75" fmla="*/ 556 h 556"/>
                <a:gd name="T76" fmla="*/ 35 w 530"/>
                <a:gd name="T77" fmla="*/ 555 h 556"/>
                <a:gd name="T78" fmla="*/ 23 w 530"/>
                <a:gd name="T79" fmla="*/ 548 h 556"/>
                <a:gd name="T80" fmla="*/ 11 w 530"/>
                <a:gd name="T81" fmla="*/ 539 h 556"/>
                <a:gd name="T82" fmla="*/ 11 w 530"/>
                <a:gd name="T83" fmla="*/ 539 h 556"/>
                <a:gd name="T84" fmla="*/ 3 w 530"/>
                <a:gd name="T85" fmla="*/ 527 h 556"/>
                <a:gd name="T86" fmla="*/ 0 w 530"/>
                <a:gd name="T87" fmla="*/ 513 h 556"/>
                <a:gd name="T88" fmla="*/ 0 w 530"/>
                <a:gd name="T89" fmla="*/ 498 h 556"/>
                <a:gd name="T90" fmla="*/ 6 w 530"/>
                <a:gd name="T91" fmla="*/ 478 h 556"/>
                <a:gd name="T92" fmla="*/ 18 w 530"/>
                <a:gd name="T93" fmla="*/ 461 h 556"/>
                <a:gd name="T94" fmla="*/ 191 w 530"/>
                <a:gd name="T95" fmla="*/ 277 h 556"/>
                <a:gd name="T96" fmla="*/ 70 w 530"/>
                <a:gd name="T97" fmla="*/ 97 h 556"/>
                <a:gd name="T98" fmla="*/ 64 w 530"/>
                <a:gd name="T99" fmla="*/ 79 h 556"/>
                <a:gd name="T100" fmla="*/ 64 w 530"/>
                <a:gd name="T101" fmla="*/ 58 h 556"/>
                <a:gd name="T102" fmla="*/ 67 w 530"/>
                <a:gd name="T103" fmla="*/ 43 h 556"/>
                <a:gd name="T104" fmla="*/ 75 w 530"/>
                <a:gd name="T105" fmla="*/ 29 h 556"/>
                <a:gd name="T106" fmla="*/ 87 w 530"/>
                <a:gd name="T107" fmla="*/ 16 h 556"/>
                <a:gd name="T108" fmla="*/ 103 w 530"/>
                <a:gd name="T109" fmla="*/ 6 h 556"/>
                <a:gd name="T110" fmla="*/ 121 w 530"/>
                <a:gd name="T111" fmla="*/ 0 h 556"/>
                <a:gd name="T112" fmla="*/ 140 w 530"/>
                <a:gd name="T11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0" h="556">
                  <a:moveTo>
                    <a:pt x="140" y="0"/>
                  </a:moveTo>
                  <a:lnTo>
                    <a:pt x="157" y="6"/>
                  </a:lnTo>
                  <a:lnTo>
                    <a:pt x="164" y="11"/>
                  </a:lnTo>
                  <a:lnTo>
                    <a:pt x="171" y="16"/>
                  </a:lnTo>
                  <a:lnTo>
                    <a:pt x="176" y="24"/>
                  </a:lnTo>
                  <a:lnTo>
                    <a:pt x="279" y="184"/>
                  </a:lnTo>
                  <a:lnTo>
                    <a:pt x="429" y="21"/>
                  </a:lnTo>
                  <a:lnTo>
                    <a:pt x="442" y="11"/>
                  </a:lnTo>
                  <a:lnTo>
                    <a:pt x="456" y="3"/>
                  </a:lnTo>
                  <a:lnTo>
                    <a:pt x="472" y="0"/>
                  </a:lnTo>
                  <a:lnTo>
                    <a:pt x="489" y="1"/>
                  </a:lnTo>
                  <a:lnTo>
                    <a:pt x="504" y="6"/>
                  </a:lnTo>
                  <a:lnTo>
                    <a:pt x="517" y="16"/>
                  </a:lnTo>
                  <a:lnTo>
                    <a:pt x="525" y="28"/>
                  </a:lnTo>
                  <a:lnTo>
                    <a:pt x="530" y="42"/>
                  </a:lnTo>
                  <a:lnTo>
                    <a:pt x="528" y="58"/>
                  </a:lnTo>
                  <a:lnTo>
                    <a:pt x="523" y="76"/>
                  </a:lnTo>
                  <a:lnTo>
                    <a:pt x="513" y="92"/>
                  </a:lnTo>
                  <a:lnTo>
                    <a:pt x="338" y="277"/>
                  </a:lnTo>
                  <a:lnTo>
                    <a:pt x="461" y="460"/>
                  </a:lnTo>
                  <a:lnTo>
                    <a:pt x="466" y="470"/>
                  </a:lnTo>
                  <a:lnTo>
                    <a:pt x="468" y="482"/>
                  </a:lnTo>
                  <a:lnTo>
                    <a:pt x="468" y="496"/>
                  </a:lnTo>
                  <a:lnTo>
                    <a:pt x="465" y="511"/>
                  </a:lnTo>
                  <a:lnTo>
                    <a:pt x="457" y="525"/>
                  </a:lnTo>
                  <a:lnTo>
                    <a:pt x="445" y="538"/>
                  </a:lnTo>
                  <a:lnTo>
                    <a:pt x="431" y="548"/>
                  </a:lnTo>
                  <a:lnTo>
                    <a:pt x="416" y="553"/>
                  </a:lnTo>
                  <a:lnTo>
                    <a:pt x="399" y="556"/>
                  </a:lnTo>
                  <a:lnTo>
                    <a:pt x="382" y="553"/>
                  </a:lnTo>
                  <a:lnTo>
                    <a:pt x="366" y="544"/>
                  </a:lnTo>
                  <a:lnTo>
                    <a:pt x="355" y="532"/>
                  </a:lnTo>
                  <a:lnTo>
                    <a:pt x="250" y="371"/>
                  </a:lnTo>
                  <a:lnTo>
                    <a:pt x="101" y="533"/>
                  </a:lnTo>
                  <a:lnTo>
                    <a:pt x="87" y="544"/>
                  </a:lnTo>
                  <a:lnTo>
                    <a:pt x="72" y="552"/>
                  </a:lnTo>
                  <a:lnTo>
                    <a:pt x="60" y="555"/>
                  </a:lnTo>
                  <a:lnTo>
                    <a:pt x="49" y="556"/>
                  </a:lnTo>
                  <a:lnTo>
                    <a:pt x="35" y="555"/>
                  </a:lnTo>
                  <a:lnTo>
                    <a:pt x="23" y="548"/>
                  </a:lnTo>
                  <a:lnTo>
                    <a:pt x="11" y="539"/>
                  </a:lnTo>
                  <a:lnTo>
                    <a:pt x="11" y="539"/>
                  </a:lnTo>
                  <a:lnTo>
                    <a:pt x="3" y="527"/>
                  </a:lnTo>
                  <a:lnTo>
                    <a:pt x="0" y="513"/>
                  </a:lnTo>
                  <a:lnTo>
                    <a:pt x="0" y="498"/>
                  </a:lnTo>
                  <a:lnTo>
                    <a:pt x="6" y="478"/>
                  </a:lnTo>
                  <a:lnTo>
                    <a:pt x="18" y="461"/>
                  </a:lnTo>
                  <a:lnTo>
                    <a:pt x="191" y="277"/>
                  </a:lnTo>
                  <a:lnTo>
                    <a:pt x="70" y="97"/>
                  </a:lnTo>
                  <a:lnTo>
                    <a:pt x="64" y="79"/>
                  </a:lnTo>
                  <a:lnTo>
                    <a:pt x="64" y="58"/>
                  </a:lnTo>
                  <a:lnTo>
                    <a:pt x="67" y="43"/>
                  </a:lnTo>
                  <a:lnTo>
                    <a:pt x="75" y="29"/>
                  </a:lnTo>
                  <a:lnTo>
                    <a:pt x="87" y="16"/>
                  </a:lnTo>
                  <a:lnTo>
                    <a:pt x="103" y="6"/>
                  </a:lnTo>
                  <a:lnTo>
                    <a:pt x="121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16"/>
            <p:cNvSpPr>
              <a:spLocks noEditPoints="1"/>
            </p:cNvSpPr>
            <p:nvPr userDrawn="1"/>
          </p:nvSpPr>
          <p:spPr bwMode="auto">
            <a:xfrm>
              <a:off x="805" y="1638"/>
              <a:ext cx="171" cy="185"/>
            </a:xfrm>
            <a:custGeom>
              <a:avLst/>
              <a:gdLst>
                <a:gd name="T0" fmla="*/ 300 w 512"/>
                <a:gd name="T1" fmla="*/ 184 h 556"/>
                <a:gd name="T2" fmla="*/ 230 w 512"/>
                <a:gd name="T3" fmla="*/ 310 h 556"/>
                <a:gd name="T4" fmla="*/ 335 w 512"/>
                <a:gd name="T5" fmla="*/ 310 h 556"/>
                <a:gd name="T6" fmla="*/ 300 w 512"/>
                <a:gd name="T7" fmla="*/ 184 h 556"/>
                <a:gd name="T8" fmla="*/ 322 w 512"/>
                <a:gd name="T9" fmla="*/ 0 h 556"/>
                <a:gd name="T10" fmla="*/ 330 w 512"/>
                <a:gd name="T11" fmla="*/ 0 h 556"/>
                <a:gd name="T12" fmla="*/ 345 w 512"/>
                <a:gd name="T13" fmla="*/ 1 h 556"/>
                <a:gd name="T14" fmla="*/ 359 w 512"/>
                <a:gd name="T15" fmla="*/ 6 h 556"/>
                <a:gd name="T16" fmla="*/ 371 w 512"/>
                <a:gd name="T17" fmla="*/ 14 h 556"/>
                <a:gd name="T18" fmla="*/ 382 w 512"/>
                <a:gd name="T19" fmla="*/ 28 h 556"/>
                <a:gd name="T20" fmla="*/ 390 w 512"/>
                <a:gd name="T21" fmla="*/ 46 h 556"/>
                <a:gd name="T22" fmla="*/ 510 w 512"/>
                <a:gd name="T23" fmla="*/ 470 h 556"/>
                <a:gd name="T24" fmla="*/ 512 w 512"/>
                <a:gd name="T25" fmla="*/ 484 h 556"/>
                <a:gd name="T26" fmla="*/ 512 w 512"/>
                <a:gd name="T27" fmla="*/ 496 h 556"/>
                <a:gd name="T28" fmla="*/ 509 w 512"/>
                <a:gd name="T29" fmla="*/ 511 h 556"/>
                <a:gd name="T30" fmla="*/ 501 w 512"/>
                <a:gd name="T31" fmla="*/ 525 h 556"/>
                <a:gd name="T32" fmla="*/ 489 w 512"/>
                <a:gd name="T33" fmla="*/ 538 h 556"/>
                <a:gd name="T34" fmla="*/ 475 w 512"/>
                <a:gd name="T35" fmla="*/ 548 h 556"/>
                <a:gd name="T36" fmla="*/ 460 w 512"/>
                <a:gd name="T37" fmla="*/ 553 h 556"/>
                <a:gd name="T38" fmla="*/ 444 w 512"/>
                <a:gd name="T39" fmla="*/ 556 h 556"/>
                <a:gd name="T40" fmla="*/ 427 w 512"/>
                <a:gd name="T41" fmla="*/ 553 h 556"/>
                <a:gd name="T42" fmla="*/ 412 w 512"/>
                <a:gd name="T43" fmla="*/ 546 h 556"/>
                <a:gd name="T44" fmla="*/ 400 w 512"/>
                <a:gd name="T45" fmla="*/ 534 h 556"/>
                <a:gd name="T46" fmla="*/ 392 w 512"/>
                <a:gd name="T47" fmla="*/ 520 h 556"/>
                <a:gd name="T48" fmla="*/ 367 w 512"/>
                <a:gd name="T49" fmla="*/ 426 h 556"/>
                <a:gd name="T50" fmla="*/ 165 w 512"/>
                <a:gd name="T51" fmla="*/ 426 h 556"/>
                <a:gd name="T52" fmla="*/ 114 w 512"/>
                <a:gd name="T53" fmla="*/ 519 h 556"/>
                <a:gd name="T54" fmla="*/ 101 w 512"/>
                <a:gd name="T55" fmla="*/ 534 h 556"/>
                <a:gd name="T56" fmla="*/ 87 w 512"/>
                <a:gd name="T57" fmla="*/ 546 h 556"/>
                <a:gd name="T58" fmla="*/ 71 w 512"/>
                <a:gd name="T59" fmla="*/ 553 h 556"/>
                <a:gd name="T60" fmla="*/ 53 w 512"/>
                <a:gd name="T61" fmla="*/ 556 h 556"/>
                <a:gd name="T62" fmla="*/ 37 w 512"/>
                <a:gd name="T63" fmla="*/ 555 h 556"/>
                <a:gd name="T64" fmla="*/ 22 w 512"/>
                <a:gd name="T65" fmla="*/ 548 h 556"/>
                <a:gd name="T66" fmla="*/ 11 w 512"/>
                <a:gd name="T67" fmla="*/ 538 h 556"/>
                <a:gd name="T68" fmla="*/ 11 w 512"/>
                <a:gd name="T69" fmla="*/ 538 h 556"/>
                <a:gd name="T70" fmla="*/ 3 w 512"/>
                <a:gd name="T71" fmla="*/ 525 h 556"/>
                <a:gd name="T72" fmla="*/ 0 w 512"/>
                <a:gd name="T73" fmla="*/ 511 h 556"/>
                <a:gd name="T74" fmla="*/ 0 w 512"/>
                <a:gd name="T75" fmla="*/ 496 h 556"/>
                <a:gd name="T76" fmla="*/ 3 w 512"/>
                <a:gd name="T77" fmla="*/ 484 h 556"/>
                <a:gd name="T78" fmla="*/ 9 w 512"/>
                <a:gd name="T79" fmla="*/ 470 h 556"/>
                <a:gd name="T80" fmla="*/ 249 w 512"/>
                <a:gd name="T81" fmla="*/ 46 h 556"/>
                <a:gd name="T82" fmla="*/ 262 w 512"/>
                <a:gd name="T83" fmla="*/ 28 h 556"/>
                <a:gd name="T84" fmla="*/ 277 w 512"/>
                <a:gd name="T85" fmla="*/ 14 h 556"/>
                <a:gd name="T86" fmla="*/ 299 w 512"/>
                <a:gd name="T87" fmla="*/ 2 h 556"/>
                <a:gd name="T88" fmla="*/ 322 w 512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2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2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0" y="470"/>
                  </a:lnTo>
                  <a:lnTo>
                    <a:pt x="512" y="484"/>
                  </a:lnTo>
                  <a:lnTo>
                    <a:pt x="512" y="496"/>
                  </a:lnTo>
                  <a:lnTo>
                    <a:pt x="509" y="511"/>
                  </a:lnTo>
                  <a:lnTo>
                    <a:pt x="501" y="525"/>
                  </a:lnTo>
                  <a:lnTo>
                    <a:pt x="489" y="538"/>
                  </a:lnTo>
                  <a:lnTo>
                    <a:pt x="475" y="548"/>
                  </a:lnTo>
                  <a:lnTo>
                    <a:pt x="460" y="553"/>
                  </a:lnTo>
                  <a:lnTo>
                    <a:pt x="444" y="556"/>
                  </a:lnTo>
                  <a:lnTo>
                    <a:pt x="427" y="553"/>
                  </a:lnTo>
                  <a:lnTo>
                    <a:pt x="412" y="546"/>
                  </a:lnTo>
                  <a:lnTo>
                    <a:pt x="400" y="534"/>
                  </a:lnTo>
                  <a:lnTo>
                    <a:pt x="392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1" y="534"/>
                  </a:lnTo>
                  <a:lnTo>
                    <a:pt x="87" y="546"/>
                  </a:lnTo>
                  <a:lnTo>
                    <a:pt x="71" y="553"/>
                  </a:lnTo>
                  <a:lnTo>
                    <a:pt x="53" y="556"/>
                  </a:lnTo>
                  <a:lnTo>
                    <a:pt x="37" y="555"/>
                  </a:lnTo>
                  <a:lnTo>
                    <a:pt x="22" y="548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3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3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7" y="14"/>
                  </a:lnTo>
                  <a:lnTo>
                    <a:pt x="299" y="2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17"/>
            <p:cNvSpPr>
              <a:spLocks/>
            </p:cNvSpPr>
            <p:nvPr userDrawn="1"/>
          </p:nvSpPr>
          <p:spPr bwMode="auto">
            <a:xfrm>
              <a:off x="985" y="1638"/>
              <a:ext cx="244" cy="185"/>
            </a:xfrm>
            <a:custGeom>
              <a:avLst/>
              <a:gdLst>
                <a:gd name="T0" fmla="*/ 89 w 731"/>
                <a:gd name="T1" fmla="*/ 3 h 556"/>
                <a:gd name="T2" fmla="*/ 115 w 731"/>
                <a:gd name="T3" fmla="*/ 27 h 556"/>
                <a:gd name="T4" fmla="*/ 169 w 731"/>
                <a:gd name="T5" fmla="*/ 345 h 556"/>
                <a:gd name="T6" fmla="*/ 315 w 731"/>
                <a:gd name="T7" fmla="*/ 28 h 556"/>
                <a:gd name="T8" fmla="*/ 348 w 731"/>
                <a:gd name="T9" fmla="*/ 3 h 556"/>
                <a:gd name="T10" fmla="*/ 381 w 731"/>
                <a:gd name="T11" fmla="*/ 0 h 556"/>
                <a:gd name="T12" fmla="*/ 412 w 731"/>
                <a:gd name="T13" fmla="*/ 12 h 556"/>
                <a:gd name="T14" fmla="*/ 427 w 731"/>
                <a:gd name="T15" fmla="*/ 33 h 556"/>
                <a:gd name="T16" fmla="*/ 481 w 731"/>
                <a:gd name="T17" fmla="*/ 345 h 556"/>
                <a:gd name="T18" fmla="*/ 625 w 731"/>
                <a:gd name="T19" fmla="*/ 27 h 556"/>
                <a:gd name="T20" fmla="*/ 656 w 731"/>
                <a:gd name="T21" fmla="*/ 3 h 556"/>
                <a:gd name="T22" fmla="*/ 692 w 731"/>
                <a:gd name="T23" fmla="*/ 1 h 556"/>
                <a:gd name="T24" fmla="*/ 720 w 731"/>
                <a:gd name="T25" fmla="*/ 16 h 556"/>
                <a:gd name="T26" fmla="*/ 731 w 731"/>
                <a:gd name="T27" fmla="*/ 44 h 556"/>
                <a:gd name="T28" fmla="*/ 730 w 731"/>
                <a:gd name="T29" fmla="*/ 65 h 556"/>
                <a:gd name="T30" fmla="*/ 725 w 731"/>
                <a:gd name="T31" fmla="*/ 79 h 556"/>
                <a:gd name="T32" fmla="*/ 513 w 731"/>
                <a:gd name="T33" fmla="*/ 527 h 556"/>
                <a:gd name="T34" fmla="*/ 473 w 731"/>
                <a:gd name="T35" fmla="*/ 552 h 556"/>
                <a:gd name="T36" fmla="*/ 435 w 731"/>
                <a:gd name="T37" fmla="*/ 555 h 556"/>
                <a:gd name="T38" fmla="*/ 410 w 731"/>
                <a:gd name="T39" fmla="*/ 542 h 556"/>
                <a:gd name="T40" fmla="*/ 393 w 731"/>
                <a:gd name="T41" fmla="*/ 519 h 556"/>
                <a:gd name="T42" fmla="*/ 342 w 731"/>
                <a:gd name="T43" fmla="*/ 230 h 556"/>
                <a:gd name="T44" fmla="*/ 204 w 731"/>
                <a:gd name="T45" fmla="*/ 525 h 556"/>
                <a:gd name="T46" fmla="*/ 168 w 731"/>
                <a:gd name="T47" fmla="*/ 551 h 556"/>
                <a:gd name="T48" fmla="*/ 131 w 731"/>
                <a:gd name="T49" fmla="*/ 556 h 556"/>
                <a:gd name="T50" fmla="*/ 100 w 731"/>
                <a:gd name="T51" fmla="*/ 542 h 556"/>
                <a:gd name="T52" fmla="*/ 84 w 731"/>
                <a:gd name="T53" fmla="*/ 520 h 556"/>
                <a:gd name="T54" fmla="*/ 1 w 731"/>
                <a:gd name="T55" fmla="*/ 79 h 556"/>
                <a:gd name="T56" fmla="*/ 0 w 731"/>
                <a:gd name="T57" fmla="*/ 58 h 556"/>
                <a:gd name="T58" fmla="*/ 11 w 731"/>
                <a:gd name="T59" fmla="*/ 29 h 556"/>
                <a:gd name="T60" fmla="*/ 38 w 731"/>
                <a:gd name="T61" fmla="*/ 6 h 556"/>
                <a:gd name="T62" fmla="*/ 72 w 731"/>
                <a:gd name="T6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1" h="556">
                  <a:moveTo>
                    <a:pt x="72" y="0"/>
                  </a:moveTo>
                  <a:lnTo>
                    <a:pt x="89" y="3"/>
                  </a:lnTo>
                  <a:lnTo>
                    <a:pt x="104" y="12"/>
                  </a:lnTo>
                  <a:lnTo>
                    <a:pt x="115" y="27"/>
                  </a:lnTo>
                  <a:lnTo>
                    <a:pt x="120" y="44"/>
                  </a:lnTo>
                  <a:lnTo>
                    <a:pt x="169" y="345"/>
                  </a:lnTo>
                  <a:lnTo>
                    <a:pt x="304" y="46"/>
                  </a:lnTo>
                  <a:lnTo>
                    <a:pt x="315" y="28"/>
                  </a:lnTo>
                  <a:lnTo>
                    <a:pt x="332" y="12"/>
                  </a:lnTo>
                  <a:lnTo>
                    <a:pt x="348" y="3"/>
                  </a:lnTo>
                  <a:lnTo>
                    <a:pt x="365" y="0"/>
                  </a:lnTo>
                  <a:lnTo>
                    <a:pt x="381" y="0"/>
                  </a:lnTo>
                  <a:lnTo>
                    <a:pt x="398" y="3"/>
                  </a:lnTo>
                  <a:lnTo>
                    <a:pt x="412" y="12"/>
                  </a:lnTo>
                  <a:lnTo>
                    <a:pt x="421" y="21"/>
                  </a:lnTo>
                  <a:lnTo>
                    <a:pt x="427" y="33"/>
                  </a:lnTo>
                  <a:lnTo>
                    <a:pt x="431" y="47"/>
                  </a:lnTo>
                  <a:lnTo>
                    <a:pt x="481" y="345"/>
                  </a:lnTo>
                  <a:lnTo>
                    <a:pt x="614" y="44"/>
                  </a:lnTo>
                  <a:lnTo>
                    <a:pt x="625" y="27"/>
                  </a:lnTo>
                  <a:lnTo>
                    <a:pt x="639" y="12"/>
                  </a:lnTo>
                  <a:lnTo>
                    <a:pt x="656" y="3"/>
                  </a:lnTo>
                  <a:lnTo>
                    <a:pt x="674" y="0"/>
                  </a:lnTo>
                  <a:lnTo>
                    <a:pt x="692" y="1"/>
                  </a:lnTo>
                  <a:lnTo>
                    <a:pt x="707" y="6"/>
                  </a:lnTo>
                  <a:lnTo>
                    <a:pt x="720" y="16"/>
                  </a:lnTo>
                  <a:lnTo>
                    <a:pt x="728" y="29"/>
                  </a:lnTo>
                  <a:lnTo>
                    <a:pt x="731" y="44"/>
                  </a:lnTo>
                  <a:lnTo>
                    <a:pt x="730" y="60"/>
                  </a:lnTo>
                  <a:lnTo>
                    <a:pt x="730" y="65"/>
                  </a:lnTo>
                  <a:lnTo>
                    <a:pt x="728" y="71"/>
                  </a:lnTo>
                  <a:lnTo>
                    <a:pt x="725" y="79"/>
                  </a:lnTo>
                  <a:lnTo>
                    <a:pt x="527" y="505"/>
                  </a:lnTo>
                  <a:lnTo>
                    <a:pt x="513" y="527"/>
                  </a:lnTo>
                  <a:lnTo>
                    <a:pt x="495" y="542"/>
                  </a:lnTo>
                  <a:lnTo>
                    <a:pt x="473" y="552"/>
                  </a:lnTo>
                  <a:lnTo>
                    <a:pt x="450" y="556"/>
                  </a:lnTo>
                  <a:lnTo>
                    <a:pt x="435" y="555"/>
                  </a:lnTo>
                  <a:lnTo>
                    <a:pt x="422" y="550"/>
                  </a:lnTo>
                  <a:lnTo>
                    <a:pt x="410" y="542"/>
                  </a:lnTo>
                  <a:lnTo>
                    <a:pt x="401" y="530"/>
                  </a:lnTo>
                  <a:lnTo>
                    <a:pt x="393" y="519"/>
                  </a:lnTo>
                  <a:lnTo>
                    <a:pt x="389" y="504"/>
                  </a:lnTo>
                  <a:lnTo>
                    <a:pt x="342" y="230"/>
                  </a:lnTo>
                  <a:lnTo>
                    <a:pt x="217" y="505"/>
                  </a:lnTo>
                  <a:lnTo>
                    <a:pt x="204" y="525"/>
                  </a:lnTo>
                  <a:lnTo>
                    <a:pt x="185" y="542"/>
                  </a:lnTo>
                  <a:lnTo>
                    <a:pt x="168" y="551"/>
                  </a:lnTo>
                  <a:lnTo>
                    <a:pt x="149" y="555"/>
                  </a:lnTo>
                  <a:lnTo>
                    <a:pt x="131" y="556"/>
                  </a:lnTo>
                  <a:lnTo>
                    <a:pt x="115" y="551"/>
                  </a:lnTo>
                  <a:lnTo>
                    <a:pt x="100" y="542"/>
                  </a:lnTo>
                  <a:lnTo>
                    <a:pt x="92" y="533"/>
                  </a:lnTo>
                  <a:lnTo>
                    <a:pt x="84" y="520"/>
                  </a:lnTo>
                  <a:lnTo>
                    <a:pt x="79" y="506"/>
                  </a:lnTo>
                  <a:lnTo>
                    <a:pt x="1" y="79"/>
                  </a:lnTo>
                  <a:lnTo>
                    <a:pt x="0" y="67"/>
                  </a:lnTo>
                  <a:lnTo>
                    <a:pt x="0" y="58"/>
                  </a:lnTo>
                  <a:lnTo>
                    <a:pt x="3" y="43"/>
                  </a:lnTo>
                  <a:lnTo>
                    <a:pt x="11" y="29"/>
                  </a:lnTo>
                  <a:lnTo>
                    <a:pt x="23" y="16"/>
                  </a:lnTo>
                  <a:lnTo>
                    <a:pt x="38" y="6"/>
                  </a:lnTo>
                  <a:lnTo>
                    <a:pt x="55" y="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18"/>
            <p:cNvSpPr>
              <a:spLocks noEditPoints="1"/>
            </p:cNvSpPr>
            <p:nvPr userDrawn="1"/>
          </p:nvSpPr>
          <p:spPr bwMode="auto">
            <a:xfrm>
              <a:off x="1196" y="1638"/>
              <a:ext cx="172" cy="185"/>
            </a:xfrm>
            <a:custGeom>
              <a:avLst/>
              <a:gdLst>
                <a:gd name="T0" fmla="*/ 300 w 514"/>
                <a:gd name="T1" fmla="*/ 184 h 556"/>
                <a:gd name="T2" fmla="*/ 230 w 514"/>
                <a:gd name="T3" fmla="*/ 310 h 556"/>
                <a:gd name="T4" fmla="*/ 335 w 514"/>
                <a:gd name="T5" fmla="*/ 310 h 556"/>
                <a:gd name="T6" fmla="*/ 300 w 514"/>
                <a:gd name="T7" fmla="*/ 184 h 556"/>
                <a:gd name="T8" fmla="*/ 323 w 514"/>
                <a:gd name="T9" fmla="*/ 0 h 556"/>
                <a:gd name="T10" fmla="*/ 330 w 514"/>
                <a:gd name="T11" fmla="*/ 0 h 556"/>
                <a:gd name="T12" fmla="*/ 345 w 514"/>
                <a:gd name="T13" fmla="*/ 1 h 556"/>
                <a:gd name="T14" fmla="*/ 359 w 514"/>
                <a:gd name="T15" fmla="*/ 6 h 556"/>
                <a:gd name="T16" fmla="*/ 371 w 514"/>
                <a:gd name="T17" fmla="*/ 14 h 556"/>
                <a:gd name="T18" fmla="*/ 382 w 514"/>
                <a:gd name="T19" fmla="*/ 28 h 556"/>
                <a:gd name="T20" fmla="*/ 390 w 514"/>
                <a:gd name="T21" fmla="*/ 46 h 556"/>
                <a:gd name="T22" fmla="*/ 511 w 514"/>
                <a:gd name="T23" fmla="*/ 470 h 556"/>
                <a:gd name="T24" fmla="*/ 514 w 514"/>
                <a:gd name="T25" fmla="*/ 484 h 556"/>
                <a:gd name="T26" fmla="*/ 512 w 514"/>
                <a:gd name="T27" fmla="*/ 496 h 556"/>
                <a:gd name="T28" fmla="*/ 508 w 514"/>
                <a:gd name="T29" fmla="*/ 511 h 556"/>
                <a:gd name="T30" fmla="*/ 501 w 514"/>
                <a:gd name="T31" fmla="*/ 525 h 556"/>
                <a:gd name="T32" fmla="*/ 491 w 514"/>
                <a:gd name="T33" fmla="*/ 538 h 556"/>
                <a:gd name="T34" fmla="*/ 477 w 514"/>
                <a:gd name="T35" fmla="*/ 548 h 556"/>
                <a:gd name="T36" fmla="*/ 461 w 514"/>
                <a:gd name="T37" fmla="*/ 553 h 556"/>
                <a:gd name="T38" fmla="*/ 445 w 514"/>
                <a:gd name="T39" fmla="*/ 556 h 556"/>
                <a:gd name="T40" fmla="*/ 427 w 514"/>
                <a:gd name="T41" fmla="*/ 553 h 556"/>
                <a:gd name="T42" fmla="*/ 413 w 514"/>
                <a:gd name="T43" fmla="*/ 546 h 556"/>
                <a:gd name="T44" fmla="*/ 400 w 514"/>
                <a:gd name="T45" fmla="*/ 534 h 556"/>
                <a:gd name="T46" fmla="*/ 394 w 514"/>
                <a:gd name="T47" fmla="*/ 520 h 556"/>
                <a:gd name="T48" fmla="*/ 367 w 514"/>
                <a:gd name="T49" fmla="*/ 426 h 556"/>
                <a:gd name="T50" fmla="*/ 165 w 514"/>
                <a:gd name="T51" fmla="*/ 426 h 556"/>
                <a:gd name="T52" fmla="*/ 114 w 514"/>
                <a:gd name="T53" fmla="*/ 519 h 556"/>
                <a:gd name="T54" fmla="*/ 102 w 514"/>
                <a:gd name="T55" fmla="*/ 534 h 556"/>
                <a:gd name="T56" fmla="*/ 87 w 514"/>
                <a:gd name="T57" fmla="*/ 546 h 556"/>
                <a:gd name="T58" fmla="*/ 70 w 514"/>
                <a:gd name="T59" fmla="*/ 553 h 556"/>
                <a:gd name="T60" fmla="*/ 54 w 514"/>
                <a:gd name="T61" fmla="*/ 556 h 556"/>
                <a:gd name="T62" fmla="*/ 37 w 514"/>
                <a:gd name="T63" fmla="*/ 555 h 556"/>
                <a:gd name="T64" fmla="*/ 23 w 514"/>
                <a:gd name="T65" fmla="*/ 548 h 556"/>
                <a:gd name="T66" fmla="*/ 12 w 514"/>
                <a:gd name="T67" fmla="*/ 538 h 556"/>
                <a:gd name="T68" fmla="*/ 12 w 514"/>
                <a:gd name="T69" fmla="*/ 538 h 556"/>
                <a:gd name="T70" fmla="*/ 4 w 514"/>
                <a:gd name="T71" fmla="*/ 525 h 556"/>
                <a:gd name="T72" fmla="*/ 0 w 514"/>
                <a:gd name="T73" fmla="*/ 511 h 556"/>
                <a:gd name="T74" fmla="*/ 0 w 514"/>
                <a:gd name="T75" fmla="*/ 496 h 556"/>
                <a:gd name="T76" fmla="*/ 4 w 514"/>
                <a:gd name="T77" fmla="*/ 484 h 556"/>
                <a:gd name="T78" fmla="*/ 9 w 514"/>
                <a:gd name="T79" fmla="*/ 470 h 556"/>
                <a:gd name="T80" fmla="*/ 249 w 514"/>
                <a:gd name="T81" fmla="*/ 46 h 556"/>
                <a:gd name="T82" fmla="*/ 262 w 514"/>
                <a:gd name="T83" fmla="*/ 28 h 556"/>
                <a:gd name="T84" fmla="*/ 279 w 514"/>
                <a:gd name="T85" fmla="*/ 14 h 556"/>
                <a:gd name="T86" fmla="*/ 299 w 514"/>
                <a:gd name="T87" fmla="*/ 2 h 556"/>
                <a:gd name="T88" fmla="*/ 323 w 514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4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3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1" y="470"/>
                  </a:lnTo>
                  <a:lnTo>
                    <a:pt x="514" y="484"/>
                  </a:lnTo>
                  <a:lnTo>
                    <a:pt x="512" y="496"/>
                  </a:lnTo>
                  <a:lnTo>
                    <a:pt x="508" y="511"/>
                  </a:lnTo>
                  <a:lnTo>
                    <a:pt x="501" y="525"/>
                  </a:lnTo>
                  <a:lnTo>
                    <a:pt x="491" y="538"/>
                  </a:lnTo>
                  <a:lnTo>
                    <a:pt x="477" y="548"/>
                  </a:lnTo>
                  <a:lnTo>
                    <a:pt x="461" y="553"/>
                  </a:lnTo>
                  <a:lnTo>
                    <a:pt x="445" y="556"/>
                  </a:lnTo>
                  <a:lnTo>
                    <a:pt x="427" y="553"/>
                  </a:lnTo>
                  <a:lnTo>
                    <a:pt x="413" y="546"/>
                  </a:lnTo>
                  <a:lnTo>
                    <a:pt x="400" y="534"/>
                  </a:lnTo>
                  <a:lnTo>
                    <a:pt x="394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2" y="534"/>
                  </a:lnTo>
                  <a:lnTo>
                    <a:pt x="87" y="546"/>
                  </a:lnTo>
                  <a:lnTo>
                    <a:pt x="70" y="553"/>
                  </a:lnTo>
                  <a:lnTo>
                    <a:pt x="54" y="556"/>
                  </a:lnTo>
                  <a:lnTo>
                    <a:pt x="37" y="555"/>
                  </a:lnTo>
                  <a:lnTo>
                    <a:pt x="23" y="548"/>
                  </a:lnTo>
                  <a:lnTo>
                    <a:pt x="12" y="538"/>
                  </a:lnTo>
                  <a:lnTo>
                    <a:pt x="12" y="538"/>
                  </a:lnTo>
                  <a:lnTo>
                    <a:pt x="4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4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9" y="14"/>
                  </a:lnTo>
                  <a:lnTo>
                    <a:pt x="299" y="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19"/>
            <p:cNvSpPr>
              <a:spLocks/>
            </p:cNvSpPr>
            <p:nvPr userDrawn="1"/>
          </p:nvSpPr>
          <p:spPr bwMode="auto">
            <a:xfrm>
              <a:off x="1434" y="1720"/>
              <a:ext cx="97" cy="103"/>
            </a:xfrm>
            <a:custGeom>
              <a:avLst/>
              <a:gdLst>
                <a:gd name="T0" fmla="*/ 142 w 291"/>
                <a:gd name="T1" fmla="*/ 0 h 308"/>
                <a:gd name="T2" fmla="*/ 283 w 291"/>
                <a:gd name="T3" fmla="*/ 212 h 308"/>
                <a:gd name="T4" fmla="*/ 288 w 291"/>
                <a:gd name="T5" fmla="*/ 220 h 308"/>
                <a:gd name="T6" fmla="*/ 291 w 291"/>
                <a:gd name="T7" fmla="*/ 231 h 308"/>
                <a:gd name="T8" fmla="*/ 291 w 291"/>
                <a:gd name="T9" fmla="*/ 248 h 308"/>
                <a:gd name="T10" fmla="*/ 287 w 291"/>
                <a:gd name="T11" fmla="*/ 263 h 308"/>
                <a:gd name="T12" fmla="*/ 280 w 291"/>
                <a:gd name="T13" fmla="*/ 277 h 308"/>
                <a:gd name="T14" fmla="*/ 268 w 291"/>
                <a:gd name="T15" fmla="*/ 290 h 308"/>
                <a:gd name="T16" fmla="*/ 255 w 291"/>
                <a:gd name="T17" fmla="*/ 300 h 308"/>
                <a:gd name="T18" fmla="*/ 240 w 291"/>
                <a:gd name="T19" fmla="*/ 305 h 308"/>
                <a:gd name="T20" fmla="*/ 222 w 291"/>
                <a:gd name="T21" fmla="*/ 308 h 308"/>
                <a:gd name="T22" fmla="*/ 204 w 291"/>
                <a:gd name="T23" fmla="*/ 305 h 308"/>
                <a:gd name="T24" fmla="*/ 189 w 291"/>
                <a:gd name="T25" fmla="*/ 296 h 308"/>
                <a:gd name="T26" fmla="*/ 177 w 291"/>
                <a:gd name="T27" fmla="*/ 284 h 308"/>
                <a:gd name="T28" fmla="*/ 0 w 291"/>
                <a:gd name="T29" fmla="*/ 2 h 308"/>
                <a:gd name="T30" fmla="*/ 142 w 291"/>
                <a:gd name="T31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1" h="308">
                  <a:moveTo>
                    <a:pt x="142" y="0"/>
                  </a:moveTo>
                  <a:lnTo>
                    <a:pt x="283" y="212"/>
                  </a:lnTo>
                  <a:lnTo>
                    <a:pt x="288" y="220"/>
                  </a:lnTo>
                  <a:lnTo>
                    <a:pt x="291" y="231"/>
                  </a:lnTo>
                  <a:lnTo>
                    <a:pt x="291" y="248"/>
                  </a:lnTo>
                  <a:lnTo>
                    <a:pt x="287" y="263"/>
                  </a:lnTo>
                  <a:lnTo>
                    <a:pt x="280" y="277"/>
                  </a:lnTo>
                  <a:lnTo>
                    <a:pt x="268" y="290"/>
                  </a:lnTo>
                  <a:lnTo>
                    <a:pt x="255" y="300"/>
                  </a:lnTo>
                  <a:lnTo>
                    <a:pt x="240" y="305"/>
                  </a:lnTo>
                  <a:lnTo>
                    <a:pt x="222" y="308"/>
                  </a:lnTo>
                  <a:lnTo>
                    <a:pt x="204" y="305"/>
                  </a:lnTo>
                  <a:lnTo>
                    <a:pt x="189" y="296"/>
                  </a:lnTo>
                  <a:lnTo>
                    <a:pt x="177" y="284"/>
                  </a:lnTo>
                  <a:lnTo>
                    <a:pt x="0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20"/>
            <p:cNvSpPr>
              <a:spLocks noEditPoints="1"/>
            </p:cNvSpPr>
            <p:nvPr userDrawn="1"/>
          </p:nvSpPr>
          <p:spPr bwMode="auto">
            <a:xfrm>
              <a:off x="1383" y="1638"/>
              <a:ext cx="164" cy="185"/>
            </a:xfrm>
            <a:custGeom>
              <a:avLst/>
              <a:gdLst>
                <a:gd name="T0" fmla="*/ 157 w 491"/>
                <a:gd name="T1" fmla="*/ 241 h 554"/>
                <a:gd name="T2" fmla="*/ 288 w 491"/>
                <a:gd name="T3" fmla="*/ 238 h 554"/>
                <a:gd name="T4" fmla="*/ 338 w 491"/>
                <a:gd name="T5" fmla="*/ 221 h 554"/>
                <a:gd name="T6" fmla="*/ 362 w 491"/>
                <a:gd name="T7" fmla="*/ 196 h 554"/>
                <a:gd name="T8" fmla="*/ 367 w 491"/>
                <a:gd name="T9" fmla="*/ 160 h 554"/>
                <a:gd name="T10" fmla="*/ 355 w 491"/>
                <a:gd name="T11" fmla="*/ 136 h 554"/>
                <a:gd name="T12" fmla="*/ 335 w 491"/>
                <a:gd name="T13" fmla="*/ 126 h 554"/>
                <a:gd name="T14" fmla="*/ 297 w 491"/>
                <a:gd name="T15" fmla="*/ 119 h 554"/>
                <a:gd name="T16" fmla="*/ 173 w 491"/>
                <a:gd name="T17" fmla="*/ 118 h 554"/>
                <a:gd name="T18" fmla="*/ 293 w 491"/>
                <a:gd name="T19" fmla="*/ 0 h 554"/>
                <a:gd name="T20" fmla="*/ 369 w 491"/>
                <a:gd name="T21" fmla="*/ 8 h 554"/>
                <a:gd name="T22" fmla="*/ 426 w 491"/>
                <a:gd name="T23" fmla="*/ 30 h 554"/>
                <a:gd name="T24" fmla="*/ 467 w 491"/>
                <a:gd name="T25" fmla="*/ 67 h 554"/>
                <a:gd name="T26" fmla="*/ 487 w 491"/>
                <a:gd name="T27" fmla="*/ 115 h 554"/>
                <a:gd name="T28" fmla="*/ 489 w 491"/>
                <a:gd name="T29" fmla="*/ 173 h 554"/>
                <a:gd name="T30" fmla="*/ 485 w 491"/>
                <a:gd name="T31" fmla="*/ 197 h 554"/>
                <a:gd name="T32" fmla="*/ 475 w 491"/>
                <a:gd name="T33" fmla="*/ 228 h 554"/>
                <a:gd name="T34" fmla="*/ 456 w 491"/>
                <a:gd name="T35" fmla="*/ 264 h 554"/>
                <a:gd name="T36" fmla="*/ 427 w 491"/>
                <a:gd name="T37" fmla="*/ 299 h 554"/>
                <a:gd name="T38" fmla="*/ 385 w 491"/>
                <a:gd name="T39" fmla="*/ 329 h 554"/>
                <a:gd name="T40" fmla="*/ 330 w 491"/>
                <a:gd name="T41" fmla="*/ 351 h 554"/>
                <a:gd name="T42" fmla="*/ 258 w 491"/>
                <a:gd name="T43" fmla="*/ 358 h 554"/>
                <a:gd name="T44" fmla="*/ 121 w 491"/>
                <a:gd name="T45" fmla="*/ 494 h 554"/>
                <a:gd name="T46" fmla="*/ 108 w 491"/>
                <a:gd name="T47" fmla="*/ 525 h 554"/>
                <a:gd name="T48" fmla="*/ 83 w 491"/>
                <a:gd name="T49" fmla="*/ 546 h 554"/>
                <a:gd name="T50" fmla="*/ 51 w 491"/>
                <a:gd name="T51" fmla="*/ 554 h 554"/>
                <a:gd name="T52" fmla="*/ 23 w 491"/>
                <a:gd name="T53" fmla="*/ 546 h 554"/>
                <a:gd name="T54" fmla="*/ 3 w 491"/>
                <a:gd name="T55" fmla="*/ 525 h 554"/>
                <a:gd name="T56" fmla="*/ 0 w 491"/>
                <a:gd name="T57" fmla="*/ 494 h 554"/>
                <a:gd name="T58" fmla="*/ 65 w 491"/>
                <a:gd name="T59" fmla="*/ 46 h 554"/>
                <a:gd name="T60" fmla="*/ 84 w 491"/>
                <a:gd name="T61" fmla="*/ 19 h 554"/>
                <a:gd name="T62" fmla="*/ 113 w 491"/>
                <a:gd name="T63" fmla="*/ 3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1" h="554">
                  <a:moveTo>
                    <a:pt x="173" y="118"/>
                  </a:moveTo>
                  <a:lnTo>
                    <a:pt x="157" y="241"/>
                  </a:lnTo>
                  <a:lnTo>
                    <a:pt x="255" y="241"/>
                  </a:lnTo>
                  <a:lnTo>
                    <a:pt x="288" y="238"/>
                  </a:lnTo>
                  <a:lnTo>
                    <a:pt x="315" y="232"/>
                  </a:lnTo>
                  <a:lnTo>
                    <a:pt x="338" y="221"/>
                  </a:lnTo>
                  <a:lnTo>
                    <a:pt x="353" y="210"/>
                  </a:lnTo>
                  <a:lnTo>
                    <a:pt x="362" y="196"/>
                  </a:lnTo>
                  <a:lnTo>
                    <a:pt x="367" y="178"/>
                  </a:lnTo>
                  <a:lnTo>
                    <a:pt x="367" y="160"/>
                  </a:lnTo>
                  <a:lnTo>
                    <a:pt x="364" y="146"/>
                  </a:lnTo>
                  <a:lnTo>
                    <a:pt x="355" y="136"/>
                  </a:lnTo>
                  <a:lnTo>
                    <a:pt x="347" y="131"/>
                  </a:lnTo>
                  <a:lnTo>
                    <a:pt x="335" y="126"/>
                  </a:lnTo>
                  <a:lnTo>
                    <a:pt x="319" y="122"/>
                  </a:lnTo>
                  <a:lnTo>
                    <a:pt x="297" y="119"/>
                  </a:lnTo>
                  <a:lnTo>
                    <a:pt x="269" y="118"/>
                  </a:lnTo>
                  <a:lnTo>
                    <a:pt x="173" y="118"/>
                  </a:lnTo>
                  <a:close/>
                  <a:moveTo>
                    <a:pt x="129" y="0"/>
                  </a:moveTo>
                  <a:lnTo>
                    <a:pt x="293" y="0"/>
                  </a:lnTo>
                  <a:lnTo>
                    <a:pt x="333" y="3"/>
                  </a:lnTo>
                  <a:lnTo>
                    <a:pt x="369" y="8"/>
                  </a:lnTo>
                  <a:lnTo>
                    <a:pt x="401" y="17"/>
                  </a:lnTo>
                  <a:lnTo>
                    <a:pt x="426" y="30"/>
                  </a:lnTo>
                  <a:lnTo>
                    <a:pt x="449" y="46"/>
                  </a:lnTo>
                  <a:lnTo>
                    <a:pt x="467" y="67"/>
                  </a:lnTo>
                  <a:lnTo>
                    <a:pt x="480" y="90"/>
                  </a:lnTo>
                  <a:lnTo>
                    <a:pt x="487" y="115"/>
                  </a:lnTo>
                  <a:lnTo>
                    <a:pt x="491" y="142"/>
                  </a:lnTo>
                  <a:lnTo>
                    <a:pt x="489" y="173"/>
                  </a:lnTo>
                  <a:lnTo>
                    <a:pt x="487" y="183"/>
                  </a:lnTo>
                  <a:lnTo>
                    <a:pt x="485" y="197"/>
                  </a:lnTo>
                  <a:lnTo>
                    <a:pt x="480" y="211"/>
                  </a:lnTo>
                  <a:lnTo>
                    <a:pt x="475" y="228"/>
                  </a:lnTo>
                  <a:lnTo>
                    <a:pt x="466" y="246"/>
                  </a:lnTo>
                  <a:lnTo>
                    <a:pt x="456" y="264"/>
                  </a:lnTo>
                  <a:lnTo>
                    <a:pt x="443" y="282"/>
                  </a:lnTo>
                  <a:lnTo>
                    <a:pt x="427" y="299"/>
                  </a:lnTo>
                  <a:lnTo>
                    <a:pt x="408" y="315"/>
                  </a:lnTo>
                  <a:lnTo>
                    <a:pt x="385" y="329"/>
                  </a:lnTo>
                  <a:lnTo>
                    <a:pt x="360" y="342"/>
                  </a:lnTo>
                  <a:lnTo>
                    <a:pt x="330" y="351"/>
                  </a:lnTo>
                  <a:lnTo>
                    <a:pt x="296" y="357"/>
                  </a:lnTo>
                  <a:lnTo>
                    <a:pt x="258" y="358"/>
                  </a:lnTo>
                  <a:lnTo>
                    <a:pt x="140" y="358"/>
                  </a:lnTo>
                  <a:lnTo>
                    <a:pt x="121" y="494"/>
                  </a:lnTo>
                  <a:lnTo>
                    <a:pt x="116" y="511"/>
                  </a:lnTo>
                  <a:lnTo>
                    <a:pt x="108" y="525"/>
                  </a:lnTo>
                  <a:lnTo>
                    <a:pt x="97" y="537"/>
                  </a:lnTo>
                  <a:lnTo>
                    <a:pt x="83" y="546"/>
                  </a:lnTo>
                  <a:lnTo>
                    <a:pt x="67" y="553"/>
                  </a:lnTo>
                  <a:lnTo>
                    <a:pt x="51" y="554"/>
                  </a:lnTo>
                  <a:lnTo>
                    <a:pt x="35" y="553"/>
                  </a:lnTo>
                  <a:lnTo>
                    <a:pt x="23" y="546"/>
                  </a:lnTo>
                  <a:lnTo>
                    <a:pt x="11" y="536"/>
                  </a:lnTo>
                  <a:lnTo>
                    <a:pt x="3" y="525"/>
                  </a:lnTo>
                  <a:lnTo>
                    <a:pt x="0" y="509"/>
                  </a:lnTo>
                  <a:lnTo>
                    <a:pt x="0" y="494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21"/>
            <p:cNvSpPr>
              <a:spLocks/>
            </p:cNvSpPr>
            <p:nvPr userDrawn="1"/>
          </p:nvSpPr>
          <p:spPr bwMode="auto">
            <a:xfrm>
              <a:off x="1550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2 w 462"/>
                <a:gd name="T3" fmla="*/ 0 h 550"/>
                <a:gd name="T4" fmla="*/ 427 w 462"/>
                <a:gd name="T5" fmla="*/ 3 h 550"/>
                <a:gd name="T6" fmla="*/ 440 w 462"/>
                <a:gd name="T7" fmla="*/ 8 h 550"/>
                <a:gd name="T8" fmla="*/ 452 w 462"/>
                <a:gd name="T9" fmla="*/ 18 h 550"/>
                <a:gd name="T10" fmla="*/ 459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8 w 462"/>
                <a:gd name="T17" fmla="*/ 76 h 550"/>
                <a:gd name="T18" fmla="*/ 450 w 462"/>
                <a:gd name="T19" fmla="*/ 90 h 550"/>
                <a:gd name="T20" fmla="*/ 439 w 462"/>
                <a:gd name="T21" fmla="*/ 101 h 550"/>
                <a:gd name="T22" fmla="*/ 425 w 462"/>
                <a:gd name="T23" fmla="*/ 110 h 550"/>
                <a:gd name="T24" fmla="*/ 411 w 462"/>
                <a:gd name="T25" fmla="*/ 115 h 550"/>
                <a:gd name="T26" fmla="*/ 395 w 462"/>
                <a:gd name="T27" fmla="*/ 118 h 550"/>
                <a:gd name="T28" fmla="*/ 173 w 462"/>
                <a:gd name="T29" fmla="*/ 118 h 550"/>
                <a:gd name="T30" fmla="*/ 159 w 462"/>
                <a:gd name="T31" fmla="*/ 216 h 550"/>
                <a:gd name="T32" fmla="*/ 356 w 462"/>
                <a:gd name="T33" fmla="*/ 216 h 550"/>
                <a:gd name="T34" fmla="*/ 371 w 462"/>
                <a:gd name="T35" fmla="*/ 219 h 550"/>
                <a:gd name="T36" fmla="*/ 384 w 462"/>
                <a:gd name="T37" fmla="*/ 224 h 550"/>
                <a:gd name="T38" fmla="*/ 395 w 462"/>
                <a:gd name="T39" fmla="*/ 234 h 550"/>
                <a:gd name="T40" fmla="*/ 403 w 462"/>
                <a:gd name="T41" fmla="*/ 246 h 550"/>
                <a:gd name="T42" fmla="*/ 407 w 462"/>
                <a:gd name="T43" fmla="*/ 260 h 550"/>
                <a:gd name="T44" fmla="*/ 407 w 462"/>
                <a:gd name="T45" fmla="*/ 275 h 550"/>
                <a:gd name="T46" fmla="*/ 402 w 462"/>
                <a:gd name="T47" fmla="*/ 292 h 550"/>
                <a:gd name="T48" fmla="*/ 394 w 462"/>
                <a:gd name="T49" fmla="*/ 306 h 550"/>
                <a:gd name="T50" fmla="*/ 383 w 462"/>
                <a:gd name="T51" fmla="*/ 317 h 550"/>
                <a:gd name="T52" fmla="*/ 370 w 462"/>
                <a:gd name="T53" fmla="*/ 326 h 550"/>
                <a:gd name="T54" fmla="*/ 355 w 462"/>
                <a:gd name="T55" fmla="*/ 331 h 550"/>
                <a:gd name="T56" fmla="*/ 339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1 w 462"/>
                <a:gd name="T63" fmla="*/ 434 h 550"/>
                <a:gd name="T64" fmla="*/ 366 w 462"/>
                <a:gd name="T65" fmla="*/ 435 h 550"/>
                <a:gd name="T66" fmla="*/ 379 w 462"/>
                <a:gd name="T67" fmla="*/ 441 h 550"/>
                <a:gd name="T68" fmla="*/ 390 w 462"/>
                <a:gd name="T69" fmla="*/ 450 h 550"/>
                <a:gd name="T70" fmla="*/ 398 w 462"/>
                <a:gd name="T71" fmla="*/ 463 h 550"/>
                <a:gd name="T72" fmla="*/ 402 w 462"/>
                <a:gd name="T73" fmla="*/ 477 h 550"/>
                <a:gd name="T74" fmla="*/ 402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5 w 462"/>
                <a:gd name="T83" fmla="*/ 544 h 550"/>
                <a:gd name="T84" fmla="*/ 349 w 462"/>
                <a:gd name="T85" fmla="*/ 549 h 550"/>
                <a:gd name="T86" fmla="*/ 334 w 462"/>
                <a:gd name="T87" fmla="*/ 550 h 550"/>
                <a:gd name="T88" fmla="*/ 52 w 462"/>
                <a:gd name="T89" fmla="*/ 550 h 550"/>
                <a:gd name="T90" fmla="*/ 37 w 462"/>
                <a:gd name="T91" fmla="*/ 549 h 550"/>
                <a:gd name="T92" fmla="*/ 23 w 462"/>
                <a:gd name="T93" fmla="*/ 542 h 550"/>
                <a:gd name="T94" fmla="*/ 11 w 462"/>
                <a:gd name="T95" fmla="*/ 534 h 550"/>
                <a:gd name="T96" fmla="*/ 3 w 462"/>
                <a:gd name="T97" fmla="*/ 521 h 550"/>
                <a:gd name="T98" fmla="*/ 0 w 462"/>
                <a:gd name="T99" fmla="*/ 507 h 550"/>
                <a:gd name="T100" fmla="*/ 1 w 462"/>
                <a:gd name="T101" fmla="*/ 490 h 550"/>
                <a:gd name="T102" fmla="*/ 61 w 462"/>
                <a:gd name="T103" fmla="*/ 62 h 550"/>
                <a:gd name="T104" fmla="*/ 65 w 462"/>
                <a:gd name="T105" fmla="*/ 46 h 550"/>
                <a:gd name="T106" fmla="*/ 72 w 462"/>
                <a:gd name="T107" fmla="*/ 32 h 550"/>
                <a:gd name="T108" fmla="*/ 84 w 462"/>
                <a:gd name="T109" fmla="*/ 19 h 550"/>
                <a:gd name="T110" fmla="*/ 98 w 462"/>
                <a:gd name="T111" fmla="*/ 9 h 550"/>
                <a:gd name="T112" fmla="*/ 113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2" y="0"/>
                  </a:lnTo>
                  <a:lnTo>
                    <a:pt x="427" y="3"/>
                  </a:lnTo>
                  <a:lnTo>
                    <a:pt x="440" y="8"/>
                  </a:lnTo>
                  <a:lnTo>
                    <a:pt x="452" y="18"/>
                  </a:lnTo>
                  <a:lnTo>
                    <a:pt x="459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8" y="76"/>
                  </a:lnTo>
                  <a:lnTo>
                    <a:pt x="450" y="90"/>
                  </a:lnTo>
                  <a:lnTo>
                    <a:pt x="439" y="101"/>
                  </a:lnTo>
                  <a:lnTo>
                    <a:pt x="425" y="110"/>
                  </a:lnTo>
                  <a:lnTo>
                    <a:pt x="411" y="115"/>
                  </a:lnTo>
                  <a:lnTo>
                    <a:pt x="395" y="118"/>
                  </a:lnTo>
                  <a:lnTo>
                    <a:pt x="173" y="118"/>
                  </a:lnTo>
                  <a:lnTo>
                    <a:pt x="159" y="216"/>
                  </a:lnTo>
                  <a:lnTo>
                    <a:pt x="356" y="216"/>
                  </a:lnTo>
                  <a:lnTo>
                    <a:pt x="371" y="219"/>
                  </a:lnTo>
                  <a:lnTo>
                    <a:pt x="384" y="224"/>
                  </a:lnTo>
                  <a:lnTo>
                    <a:pt x="395" y="234"/>
                  </a:lnTo>
                  <a:lnTo>
                    <a:pt x="403" y="246"/>
                  </a:lnTo>
                  <a:lnTo>
                    <a:pt x="407" y="260"/>
                  </a:lnTo>
                  <a:lnTo>
                    <a:pt x="407" y="275"/>
                  </a:lnTo>
                  <a:lnTo>
                    <a:pt x="402" y="292"/>
                  </a:lnTo>
                  <a:lnTo>
                    <a:pt x="394" y="306"/>
                  </a:lnTo>
                  <a:lnTo>
                    <a:pt x="383" y="317"/>
                  </a:lnTo>
                  <a:lnTo>
                    <a:pt x="370" y="326"/>
                  </a:lnTo>
                  <a:lnTo>
                    <a:pt x="355" y="331"/>
                  </a:lnTo>
                  <a:lnTo>
                    <a:pt x="339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1" y="434"/>
                  </a:lnTo>
                  <a:lnTo>
                    <a:pt x="366" y="435"/>
                  </a:lnTo>
                  <a:lnTo>
                    <a:pt x="379" y="441"/>
                  </a:lnTo>
                  <a:lnTo>
                    <a:pt x="390" y="450"/>
                  </a:lnTo>
                  <a:lnTo>
                    <a:pt x="398" y="463"/>
                  </a:lnTo>
                  <a:lnTo>
                    <a:pt x="402" y="477"/>
                  </a:lnTo>
                  <a:lnTo>
                    <a:pt x="402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5" y="544"/>
                  </a:lnTo>
                  <a:lnTo>
                    <a:pt x="349" y="549"/>
                  </a:lnTo>
                  <a:lnTo>
                    <a:pt x="334" y="550"/>
                  </a:lnTo>
                  <a:lnTo>
                    <a:pt x="52" y="550"/>
                  </a:lnTo>
                  <a:lnTo>
                    <a:pt x="37" y="549"/>
                  </a:lnTo>
                  <a:lnTo>
                    <a:pt x="23" y="542"/>
                  </a:lnTo>
                  <a:lnTo>
                    <a:pt x="11" y="534"/>
                  </a:lnTo>
                  <a:lnTo>
                    <a:pt x="3" y="521"/>
                  </a:lnTo>
                  <a:lnTo>
                    <a:pt x="0" y="507"/>
                  </a:lnTo>
                  <a:lnTo>
                    <a:pt x="1" y="490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00437477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Boxes without Top Pat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411159" y="1580016"/>
            <a:ext cx="5426192" cy="47244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131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  <a:lvl4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4pPr>
            <a:lvl5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8" name="Text Placeholder 3"/>
          <p:cNvSpPr>
            <a:spLocks noGrp="1"/>
          </p:cNvSpPr>
          <p:nvPr>
            <p:ph type="body" sz="quarter" idx="11" hasCustomPrompt="1"/>
          </p:nvPr>
        </p:nvSpPr>
        <p:spPr>
          <a:xfrm>
            <a:off x="6359408" y="1588161"/>
            <a:ext cx="5426192" cy="4724400"/>
          </a:xfrm>
          <a:prstGeom prst="rect">
            <a:avLst/>
          </a:prstGeom>
        </p:spPr>
        <p:txBody>
          <a:bodyPr>
            <a:normAutofit/>
          </a:bodyPr>
          <a:lstStyle>
            <a:lvl1pPr marL="0" marR="0" indent="0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None/>
              <a:tabLst/>
              <a:defRPr sz="2131">
                <a:solidFill>
                  <a:srgbClr val="4D4D4D"/>
                </a:solidFill>
              </a:defRPr>
            </a:lvl1pPr>
            <a:lvl2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2pPr>
            <a:lvl3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3pPr>
            <a:lvl4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4pPr>
            <a:lvl5pPr>
              <a:buClr>
                <a:srgbClr val="4D4D4D"/>
              </a:buClr>
              <a:defRPr sz="2131">
                <a:solidFill>
                  <a:srgbClr val="4D4D4D"/>
                </a:solidFill>
              </a:defRPr>
            </a:lvl5pPr>
          </a:lstStyle>
          <a:p>
            <a:pPr marL="456777" marR="0" lvl="0" indent="-456777" algn="l" defTabSz="1218072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4D4D4D"/>
              </a:buClr>
              <a:buSzTx/>
              <a:buFont typeface="Times" pitchFamily="18" charset="0"/>
              <a:buChar char="•"/>
              <a:tabLst/>
              <a:defRPr/>
            </a:pPr>
            <a:r>
              <a:rPr lang="en-US" dirty="0" smtClean="0"/>
              <a:t>Click to edit Master text styles (Arial 18 </a:t>
            </a:r>
            <a:r>
              <a:rPr lang="en-US" dirty="0" err="1" smtClean="0"/>
              <a:t>pt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726194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unch 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0" y="2718457"/>
            <a:ext cx="12192000" cy="1141943"/>
          </a:xfrm>
        </p:spPr>
        <p:txBody>
          <a:bodyPr>
            <a:normAutofit/>
          </a:bodyPr>
          <a:lstStyle>
            <a:lvl1pPr algn="ctr">
              <a:defRPr sz="4263" b="1">
                <a:solidFill>
                  <a:srgbClr val="4D4D4D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722925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erator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 userDrawn="1"/>
        </p:nvSpPr>
        <p:spPr bwMode="auto">
          <a:xfrm>
            <a:off x="0" y="0"/>
            <a:ext cx="12192000" cy="6858000"/>
          </a:xfrm>
          <a:prstGeom prst="rect">
            <a:avLst/>
          </a:prstGeom>
          <a:gradFill flip="none" rotWithShape="1">
            <a:gsLst>
              <a:gs pos="0">
                <a:schemeClr val="accent4">
                  <a:lumMod val="50000"/>
                </a:schemeClr>
              </a:gs>
              <a:gs pos="50000">
                <a:schemeClr val="accent4">
                  <a:lumMod val="55000"/>
                </a:schemeClr>
              </a:gs>
              <a:gs pos="100000">
                <a:schemeClr val="accent4">
                  <a:lumMod val="60000"/>
                </a:schemeClr>
              </a:gs>
            </a:gsLst>
            <a:lin ang="0" scaled="1"/>
            <a:tileRect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213" name="Title 2"/>
          <p:cNvSpPr>
            <a:spLocks noGrp="1"/>
          </p:cNvSpPr>
          <p:nvPr>
            <p:ph type="title"/>
          </p:nvPr>
        </p:nvSpPr>
        <p:spPr>
          <a:xfrm>
            <a:off x="897147" y="2623566"/>
            <a:ext cx="4597879" cy="1141943"/>
          </a:xfrm>
        </p:spPr>
        <p:txBody>
          <a:bodyPr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grpSp>
        <p:nvGrpSpPr>
          <p:cNvPr id="4" name="Group 4"/>
          <p:cNvGrpSpPr>
            <a:grpSpLocks noChangeAspect="1"/>
          </p:cNvGrpSpPr>
          <p:nvPr userDrawn="1"/>
        </p:nvGrpSpPr>
        <p:grpSpPr bwMode="auto">
          <a:xfrm>
            <a:off x="7383464" y="2370138"/>
            <a:ext cx="4803775" cy="4487863"/>
            <a:chOff x="4651" y="1493"/>
            <a:chExt cx="3026" cy="2827"/>
          </a:xfrm>
          <a:solidFill>
            <a:schemeClr val="bg1"/>
          </a:solidFill>
        </p:grpSpPr>
        <p:sp>
          <p:nvSpPr>
            <p:cNvPr id="7" name="Freeform 6"/>
            <p:cNvSpPr>
              <a:spLocks/>
            </p:cNvSpPr>
            <p:nvPr userDrawn="1"/>
          </p:nvSpPr>
          <p:spPr bwMode="auto">
            <a:xfrm>
              <a:off x="4991" y="1493"/>
              <a:ext cx="1007" cy="2827"/>
            </a:xfrm>
            <a:custGeom>
              <a:avLst/>
              <a:gdLst>
                <a:gd name="T0" fmla="*/ 1463 w 2016"/>
                <a:gd name="T1" fmla="*/ 0 h 5655"/>
                <a:gd name="T2" fmla="*/ 1463 w 2016"/>
                <a:gd name="T3" fmla="*/ 0 h 5655"/>
                <a:gd name="T4" fmla="*/ 1542 w 2016"/>
                <a:gd name="T5" fmla="*/ 6 h 5655"/>
                <a:gd name="T6" fmla="*/ 1618 w 2016"/>
                <a:gd name="T7" fmla="*/ 22 h 5655"/>
                <a:gd name="T8" fmla="*/ 1687 w 2016"/>
                <a:gd name="T9" fmla="*/ 48 h 5655"/>
                <a:gd name="T10" fmla="*/ 1753 w 2016"/>
                <a:gd name="T11" fmla="*/ 83 h 5655"/>
                <a:gd name="T12" fmla="*/ 1814 w 2016"/>
                <a:gd name="T13" fmla="*/ 127 h 5655"/>
                <a:gd name="T14" fmla="*/ 1867 w 2016"/>
                <a:gd name="T15" fmla="*/ 176 h 5655"/>
                <a:gd name="T16" fmla="*/ 1913 w 2016"/>
                <a:gd name="T17" fmla="*/ 233 h 5655"/>
                <a:gd name="T18" fmla="*/ 1952 w 2016"/>
                <a:gd name="T19" fmla="*/ 296 h 5655"/>
                <a:gd name="T20" fmla="*/ 1983 w 2016"/>
                <a:gd name="T21" fmla="*/ 362 h 5655"/>
                <a:gd name="T22" fmla="*/ 2003 w 2016"/>
                <a:gd name="T23" fmla="*/ 433 h 5655"/>
                <a:gd name="T24" fmla="*/ 2016 w 2016"/>
                <a:gd name="T25" fmla="*/ 509 h 5655"/>
                <a:gd name="T26" fmla="*/ 2016 w 2016"/>
                <a:gd name="T27" fmla="*/ 586 h 5655"/>
                <a:gd name="T28" fmla="*/ 2007 w 2016"/>
                <a:gd name="T29" fmla="*/ 665 h 5655"/>
                <a:gd name="T30" fmla="*/ 1098 w 2016"/>
                <a:gd name="T31" fmla="*/ 5209 h 5655"/>
                <a:gd name="T32" fmla="*/ 1080 w 2016"/>
                <a:gd name="T33" fmla="*/ 5279 h 5655"/>
                <a:gd name="T34" fmla="*/ 1052 w 2016"/>
                <a:gd name="T35" fmla="*/ 5343 h 5655"/>
                <a:gd name="T36" fmla="*/ 1019 w 2016"/>
                <a:gd name="T37" fmla="*/ 5402 h 5655"/>
                <a:gd name="T38" fmla="*/ 979 w 2016"/>
                <a:gd name="T39" fmla="*/ 5457 h 5655"/>
                <a:gd name="T40" fmla="*/ 931 w 2016"/>
                <a:gd name="T41" fmla="*/ 5506 h 5655"/>
                <a:gd name="T42" fmla="*/ 878 w 2016"/>
                <a:gd name="T43" fmla="*/ 5550 h 5655"/>
                <a:gd name="T44" fmla="*/ 821 w 2016"/>
                <a:gd name="T45" fmla="*/ 5585 h 5655"/>
                <a:gd name="T46" fmla="*/ 758 w 2016"/>
                <a:gd name="T47" fmla="*/ 5615 h 5655"/>
                <a:gd name="T48" fmla="*/ 694 w 2016"/>
                <a:gd name="T49" fmla="*/ 5637 h 5655"/>
                <a:gd name="T50" fmla="*/ 624 w 2016"/>
                <a:gd name="T51" fmla="*/ 5649 h 5655"/>
                <a:gd name="T52" fmla="*/ 555 w 2016"/>
                <a:gd name="T53" fmla="*/ 5655 h 5655"/>
                <a:gd name="T54" fmla="*/ 476 w 2016"/>
                <a:gd name="T55" fmla="*/ 5649 h 5655"/>
                <a:gd name="T56" fmla="*/ 400 w 2016"/>
                <a:gd name="T57" fmla="*/ 5633 h 5655"/>
                <a:gd name="T58" fmla="*/ 329 w 2016"/>
                <a:gd name="T59" fmla="*/ 5607 h 5655"/>
                <a:gd name="T60" fmla="*/ 263 w 2016"/>
                <a:gd name="T61" fmla="*/ 5572 h 5655"/>
                <a:gd name="T62" fmla="*/ 202 w 2016"/>
                <a:gd name="T63" fmla="*/ 5530 h 5655"/>
                <a:gd name="T64" fmla="*/ 149 w 2016"/>
                <a:gd name="T65" fmla="*/ 5479 h 5655"/>
                <a:gd name="T66" fmla="*/ 103 w 2016"/>
                <a:gd name="T67" fmla="*/ 5422 h 5655"/>
                <a:gd name="T68" fmla="*/ 64 w 2016"/>
                <a:gd name="T69" fmla="*/ 5359 h 5655"/>
                <a:gd name="T70" fmla="*/ 33 w 2016"/>
                <a:gd name="T71" fmla="*/ 5293 h 5655"/>
                <a:gd name="T72" fmla="*/ 13 w 2016"/>
                <a:gd name="T73" fmla="*/ 5222 h 5655"/>
                <a:gd name="T74" fmla="*/ 2 w 2016"/>
                <a:gd name="T75" fmla="*/ 5146 h 5655"/>
                <a:gd name="T76" fmla="*/ 0 w 2016"/>
                <a:gd name="T77" fmla="*/ 5069 h 5655"/>
                <a:gd name="T78" fmla="*/ 9 w 2016"/>
                <a:gd name="T79" fmla="*/ 4992 h 5655"/>
                <a:gd name="T80" fmla="*/ 920 w 2016"/>
                <a:gd name="T81" fmla="*/ 446 h 5655"/>
                <a:gd name="T82" fmla="*/ 938 w 2016"/>
                <a:gd name="T83" fmla="*/ 378 h 5655"/>
                <a:gd name="T84" fmla="*/ 964 w 2016"/>
                <a:gd name="T85" fmla="*/ 312 h 5655"/>
                <a:gd name="T86" fmla="*/ 997 w 2016"/>
                <a:gd name="T87" fmla="*/ 254 h 5655"/>
                <a:gd name="T88" fmla="*/ 1039 w 2016"/>
                <a:gd name="T89" fmla="*/ 198 h 5655"/>
                <a:gd name="T90" fmla="*/ 1085 w 2016"/>
                <a:gd name="T91" fmla="*/ 149 h 5655"/>
                <a:gd name="T92" fmla="*/ 1138 w 2016"/>
                <a:gd name="T93" fmla="*/ 107 h 5655"/>
                <a:gd name="T94" fmla="*/ 1195 w 2016"/>
                <a:gd name="T95" fmla="*/ 70 h 5655"/>
                <a:gd name="T96" fmla="*/ 1258 w 2016"/>
                <a:gd name="T97" fmla="*/ 41 h 5655"/>
                <a:gd name="T98" fmla="*/ 1324 w 2016"/>
                <a:gd name="T99" fmla="*/ 19 h 5655"/>
                <a:gd name="T100" fmla="*/ 1392 w 2016"/>
                <a:gd name="T101" fmla="*/ 6 h 5655"/>
                <a:gd name="T102" fmla="*/ 1463 w 2016"/>
                <a:gd name="T103" fmla="*/ 0 h 56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</a:cxnLst>
              <a:rect l="0" t="0" r="r" b="b"/>
              <a:pathLst>
                <a:path w="2016" h="5655">
                  <a:moveTo>
                    <a:pt x="1463" y="0"/>
                  </a:moveTo>
                  <a:lnTo>
                    <a:pt x="1463" y="0"/>
                  </a:lnTo>
                  <a:lnTo>
                    <a:pt x="1542" y="6"/>
                  </a:lnTo>
                  <a:lnTo>
                    <a:pt x="1618" y="22"/>
                  </a:lnTo>
                  <a:lnTo>
                    <a:pt x="1687" y="48"/>
                  </a:lnTo>
                  <a:lnTo>
                    <a:pt x="1753" y="83"/>
                  </a:lnTo>
                  <a:lnTo>
                    <a:pt x="1814" y="127"/>
                  </a:lnTo>
                  <a:lnTo>
                    <a:pt x="1867" y="176"/>
                  </a:lnTo>
                  <a:lnTo>
                    <a:pt x="1913" y="233"/>
                  </a:lnTo>
                  <a:lnTo>
                    <a:pt x="1952" y="296"/>
                  </a:lnTo>
                  <a:lnTo>
                    <a:pt x="1983" y="362"/>
                  </a:lnTo>
                  <a:lnTo>
                    <a:pt x="2003" y="433"/>
                  </a:lnTo>
                  <a:lnTo>
                    <a:pt x="2016" y="509"/>
                  </a:lnTo>
                  <a:lnTo>
                    <a:pt x="2016" y="586"/>
                  </a:lnTo>
                  <a:lnTo>
                    <a:pt x="2007" y="665"/>
                  </a:lnTo>
                  <a:lnTo>
                    <a:pt x="1098" y="5209"/>
                  </a:lnTo>
                  <a:lnTo>
                    <a:pt x="1080" y="5279"/>
                  </a:lnTo>
                  <a:lnTo>
                    <a:pt x="1052" y="5343"/>
                  </a:lnTo>
                  <a:lnTo>
                    <a:pt x="1019" y="5402"/>
                  </a:lnTo>
                  <a:lnTo>
                    <a:pt x="979" y="5457"/>
                  </a:lnTo>
                  <a:lnTo>
                    <a:pt x="931" y="5506"/>
                  </a:lnTo>
                  <a:lnTo>
                    <a:pt x="878" y="5550"/>
                  </a:lnTo>
                  <a:lnTo>
                    <a:pt x="821" y="5585"/>
                  </a:lnTo>
                  <a:lnTo>
                    <a:pt x="758" y="5615"/>
                  </a:lnTo>
                  <a:lnTo>
                    <a:pt x="694" y="5637"/>
                  </a:lnTo>
                  <a:lnTo>
                    <a:pt x="624" y="5649"/>
                  </a:lnTo>
                  <a:lnTo>
                    <a:pt x="555" y="5655"/>
                  </a:lnTo>
                  <a:lnTo>
                    <a:pt x="476" y="5649"/>
                  </a:lnTo>
                  <a:lnTo>
                    <a:pt x="400" y="5633"/>
                  </a:lnTo>
                  <a:lnTo>
                    <a:pt x="329" y="5607"/>
                  </a:lnTo>
                  <a:lnTo>
                    <a:pt x="263" y="5572"/>
                  </a:lnTo>
                  <a:lnTo>
                    <a:pt x="202" y="5530"/>
                  </a:lnTo>
                  <a:lnTo>
                    <a:pt x="149" y="5479"/>
                  </a:lnTo>
                  <a:lnTo>
                    <a:pt x="103" y="5422"/>
                  </a:lnTo>
                  <a:lnTo>
                    <a:pt x="64" y="5359"/>
                  </a:lnTo>
                  <a:lnTo>
                    <a:pt x="33" y="5293"/>
                  </a:lnTo>
                  <a:lnTo>
                    <a:pt x="13" y="5222"/>
                  </a:lnTo>
                  <a:lnTo>
                    <a:pt x="2" y="5146"/>
                  </a:lnTo>
                  <a:lnTo>
                    <a:pt x="0" y="5069"/>
                  </a:lnTo>
                  <a:lnTo>
                    <a:pt x="9" y="4992"/>
                  </a:lnTo>
                  <a:lnTo>
                    <a:pt x="920" y="446"/>
                  </a:lnTo>
                  <a:lnTo>
                    <a:pt x="938" y="378"/>
                  </a:lnTo>
                  <a:lnTo>
                    <a:pt x="964" y="312"/>
                  </a:lnTo>
                  <a:lnTo>
                    <a:pt x="997" y="254"/>
                  </a:lnTo>
                  <a:lnTo>
                    <a:pt x="1039" y="198"/>
                  </a:lnTo>
                  <a:lnTo>
                    <a:pt x="1085" y="149"/>
                  </a:lnTo>
                  <a:lnTo>
                    <a:pt x="1138" y="107"/>
                  </a:lnTo>
                  <a:lnTo>
                    <a:pt x="1195" y="70"/>
                  </a:lnTo>
                  <a:lnTo>
                    <a:pt x="1258" y="41"/>
                  </a:lnTo>
                  <a:lnTo>
                    <a:pt x="1324" y="19"/>
                  </a:lnTo>
                  <a:lnTo>
                    <a:pt x="1392" y="6"/>
                  </a:lnTo>
                  <a:lnTo>
                    <a:pt x="1463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8" name="Freeform 7"/>
            <p:cNvSpPr>
              <a:spLocks/>
            </p:cNvSpPr>
            <p:nvPr userDrawn="1"/>
          </p:nvSpPr>
          <p:spPr bwMode="auto">
            <a:xfrm>
              <a:off x="6404" y="2199"/>
              <a:ext cx="867" cy="2121"/>
            </a:xfrm>
            <a:custGeom>
              <a:avLst/>
              <a:gdLst>
                <a:gd name="T0" fmla="*/ 1179 w 1733"/>
                <a:gd name="T1" fmla="*/ 0 h 4241"/>
                <a:gd name="T2" fmla="*/ 1258 w 1733"/>
                <a:gd name="T3" fmla="*/ 5 h 4241"/>
                <a:gd name="T4" fmla="*/ 1333 w 1733"/>
                <a:gd name="T5" fmla="*/ 22 h 4241"/>
                <a:gd name="T6" fmla="*/ 1405 w 1733"/>
                <a:gd name="T7" fmla="*/ 48 h 4241"/>
                <a:gd name="T8" fmla="*/ 1471 w 1733"/>
                <a:gd name="T9" fmla="*/ 83 h 4241"/>
                <a:gd name="T10" fmla="*/ 1531 w 1733"/>
                <a:gd name="T11" fmla="*/ 125 h 4241"/>
                <a:gd name="T12" fmla="*/ 1585 w 1733"/>
                <a:gd name="T13" fmla="*/ 176 h 4241"/>
                <a:gd name="T14" fmla="*/ 1630 w 1733"/>
                <a:gd name="T15" fmla="*/ 233 h 4241"/>
                <a:gd name="T16" fmla="*/ 1669 w 1733"/>
                <a:gd name="T17" fmla="*/ 295 h 4241"/>
                <a:gd name="T18" fmla="*/ 1700 w 1733"/>
                <a:gd name="T19" fmla="*/ 362 h 4241"/>
                <a:gd name="T20" fmla="*/ 1720 w 1733"/>
                <a:gd name="T21" fmla="*/ 433 h 4241"/>
                <a:gd name="T22" fmla="*/ 1731 w 1733"/>
                <a:gd name="T23" fmla="*/ 508 h 4241"/>
                <a:gd name="T24" fmla="*/ 1733 w 1733"/>
                <a:gd name="T25" fmla="*/ 586 h 4241"/>
                <a:gd name="T26" fmla="*/ 1722 w 1733"/>
                <a:gd name="T27" fmla="*/ 663 h 4241"/>
                <a:gd name="T28" fmla="*/ 1096 w 1733"/>
                <a:gd name="T29" fmla="*/ 3795 h 4241"/>
                <a:gd name="T30" fmla="*/ 1078 w 1733"/>
                <a:gd name="T31" fmla="*/ 3865 h 4241"/>
                <a:gd name="T32" fmla="*/ 1052 w 1733"/>
                <a:gd name="T33" fmla="*/ 3929 h 4241"/>
                <a:gd name="T34" fmla="*/ 1017 w 1733"/>
                <a:gd name="T35" fmla="*/ 3988 h 4241"/>
                <a:gd name="T36" fmla="*/ 977 w 1733"/>
                <a:gd name="T37" fmla="*/ 4043 h 4241"/>
                <a:gd name="T38" fmla="*/ 931 w 1733"/>
                <a:gd name="T39" fmla="*/ 4092 h 4241"/>
                <a:gd name="T40" fmla="*/ 878 w 1733"/>
                <a:gd name="T41" fmla="*/ 4136 h 4241"/>
                <a:gd name="T42" fmla="*/ 821 w 1733"/>
                <a:gd name="T43" fmla="*/ 4171 h 4241"/>
                <a:gd name="T44" fmla="*/ 758 w 1733"/>
                <a:gd name="T45" fmla="*/ 4201 h 4241"/>
                <a:gd name="T46" fmla="*/ 692 w 1733"/>
                <a:gd name="T47" fmla="*/ 4223 h 4241"/>
                <a:gd name="T48" fmla="*/ 624 w 1733"/>
                <a:gd name="T49" fmla="*/ 4235 h 4241"/>
                <a:gd name="T50" fmla="*/ 553 w 1733"/>
                <a:gd name="T51" fmla="*/ 4241 h 4241"/>
                <a:gd name="T52" fmla="*/ 474 w 1733"/>
                <a:gd name="T53" fmla="*/ 4235 h 4241"/>
                <a:gd name="T54" fmla="*/ 399 w 1733"/>
                <a:gd name="T55" fmla="*/ 4219 h 4241"/>
                <a:gd name="T56" fmla="*/ 329 w 1733"/>
                <a:gd name="T57" fmla="*/ 4193 h 4241"/>
                <a:gd name="T58" fmla="*/ 263 w 1733"/>
                <a:gd name="T59" fmla="*/ 4158 h 4241"/>
                <a:gd name="T60" fmla="*/ 202 w 1733"/>
                <a:gd name="T61" fmla="*/ 4116 h 4241"/>
                <a:gd name="T62" fmla="*/ 149 w 1733"/>
                <a:gd name="T63" fmla="*/ 4065 h 4241"/>
                <a:gd name="T64" fmla="*/ 103 w 1733"/>
                <a:gd name="T65" fmla="*/ 4008 h 4241"/>
                <a:gd name="T66" fmla="*/ 65 w 1733"/>
                <a:gd name="T67" fmla="*/ 3945 h 4241"/>
                <a:gd name="T68" fmla="*/ 33 w 1733"/>
                <a:gd name="T69" fmla="*/ 3879 h 4241"/>
                <a:gd name="T70" fmla="*/ 11 w 1733"/>
                <a:gd name="T71" fmla="*/ 3808 h 4241"/>
                <a:gd name="T72" fmla="*/ 0 w 1733"/>
                <a:gd name="T73" fmla="*/ 3732 h 4241"/>
                <a:gd name="T74" fmla="*/ 0 w 1733"/>
                <a:gd name="T75" fmla="*/ 3655 h 4241"/>
                <a:gd name="T76" fmla="*/ 9 w 1733"/>
                <a:gd name="T77" fmla="*/ 3578 h 4241"/>
                <a:gd name="T78" fmla="*/ 635 w 1733"/>
                <a:gd name="T79" fmla="*/ 446 h 4241"/>
                <a:gd name="T80" fmla="*/ 654 w 1733"/>
                <a:gd name="T81" fmla="*/ 378 h 4241"/>
                <a:gd name="T82" fmla="*/ 681 w 1733"/>
                <a:gd name="T83" fmla="*/ 312 h 4241"/>
                <a:gd name="T84" fmla="*/ 714 w 1733"/>
                <a:gd name="T85" fmla="*/ 253 h 4241"/>
                <a:gd name="T86" fmla="*/ 755 w 1733"/>
                <a:gd name="T87" fmla="*/ 198 h 4241"/>
                <a:gd name="T88" fmla="*/ 803 w 1733"/>
                <a:gd name="T89" fmla="*/ 149 h 4241"/>
                <a:gd name="T90" fmla="*/ 856 w 1733"/>
                <a:gd name="T91" fmla="*/ 105 h 4241"/>
                <a:gd name="T92" fmla="*/ 913 w 1733"/>
                <a:gd name="T93" fmla="*/ 70 h 4241"/>
                <a:gd name="T94" fmla="*/ 975 w 1733"/>
                <a:gd name="T95" fmla="*/ 40 h 4241"/>
                <a:gd name="T96" fmla="*/ 1039 w 1733"/>
                <a:gd name="T97" fmla="*/ 18 h 4241"/>
                <a:gd name="T98" fmla="*/ 1109 w 1733"/>
                <a:gd name="T99" fmla="*/ 5 h 4241"/>
                <a:gd name="T100" fmla="*/ 1179 w 1733"/>
                <a:gd name="T101" fmla="*/ 0 h 4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1733" h="4241">
                  <a:moveTo>
                    <a:pt x="1179" y="0"/>
                  </a:moveTo>
                  <a:lnTo>
                    <a:pt x="1258" y="5"/>
                  </a:lnTo>
                  <a:lnTo>
                    <a:pt x="1333" y="22"/>
                  </a:lnTo>
                  <a:lnTo>
                    <a:pt x="1405" y="48"/>
                  </a:lnTo>
                  <a:lnTo>
                    <a:pt x="1471" y="83"/>
                  </a:lnTo>
                  <a:lnTo>
                    <a:pt x="1531" y="125"/>
                  </a:lnTo>
                  <a:lnTo>
                    <a:pt x="1585" y="176"/>
                  </a:lnTo>
                  <a:lnTo>
                    <a:pt x="1630" y="233"/>
                  </a:lnTo>
                  <a:lnTo>
                    <a:pt x="1669" y="295"/>
                  </a:lnTo>
                  <a:lnTo>
                    <a:pt x="1700" y="362"/>
                  </a:lnTo>
                  <a:lnTo>
                    <a:pt x="1720" y="433"/>
                  </a:lnTo>
                  <a:lnTo>
                    <a:pt x="1731" y="508"/>
                  </a:lnTo>
                  <a:lnTo>
                    <a:pt x="1733" y="586"/>
                  </a:lnTo>
                  <a:lnTo>
                    <a:pt x="1722" y="663"/>
                  </a:lnTo>
                  <a:lnTo>
                    <a:pt x="1096" y="3795"/>
                  </a:lnTo>
                  <a:lnTo>
                    <a:pt x="1078" y="3865"/>
                  </a:lnTo>
                  <a:lnTo>
                    <a:pt x="1052" y="3929"/>
                  </a:lnTo>
                  <a:lnTo>
                    <a:pt x="1017" y="3988"/>
                  </a:lnTo>
                  <a:lnTo>
                    <a:pt x="977" y="4043"/>
                  </a:lnTo>
                  <a:lnTo>
                    <a:pt x="931" y="4092"/>
                  </a:lnTo>
                  <a:lnTo>
                    <a:pt x="878" y="4136"/>
                  </a:lnTo>
                  <a:lnTo>
                    <a:pt x="821" y="4171"/>
                  </a:lnTo>
                  <a:lnTo>
                    <a:pt x="758" y="4201"/>
                  </a:lnTo>
                  <a:lnTo>
                    <a:pt x="692" y="4223"/>
                  </a:lnTo>
                  <a:lnTo>
                    <a:pt x="624" y="4235"/>
                  </a:lnTo>
                  <a:lnTo>
                    <a:pt x="553" y="4241"/>
                  </a:lnTo>
                  <a:lnTo>
                    <a:pt x="474" y="4235"/>
                  </a:lnTo>
                  <a:lnTo>
                    <a:pt x="399" y="4219"/>
                  </a:lnTo>
                  <a:lnTo>
                    <a:pt x="329" y="4193"/>
                  </a:lnTo>
                  <a:lnTo>
                    <a:pt x="263" y="4158"/>
                  </a:lnTo>
                  <a:lnTo>
                    <a:pt x="202" y="4116"/>
                  </a:lnTo>
                  <a:lnTo>
                    <a:pt x="149" y="4065"/>
                  </a:lnTo>
                  <a:lnTo>
                    <a:pt x="103" y="4008"/>
                  </a:lnTo>
                  <a:lnTo>
                    <a:pt x="65" y="3945"/>
                  </a:lnTo>
                  <a:lnTo>
                    <a:pt x="33" y="3879"/>
                  </a:lnTo>
                  <a:lnTo>
                    <a:pt x="11" y="3808"/>
                  </a:lnTo>
                  <a:lnTo>
                    <a:pt x="0" y="3732"/>
                  </a:lnTo>
                  <a:lnTo>
                    <a:pt x="0" y="3655"/>
                  </a:lnTo>
                  <a:lnTo>
                    <a:pt x="9" y="3578"/>
                  </a:lnTo>
                  <a:lnTo>
                    <a:pt x="635" y="446"/>
                  </a:lnTo>
                  <a:lnTo>
                    <a:pt x="654" y="378"/>
                  </a:lnTo>
                  <a:lnTo>
                    <a:pt x="681" y="312"/>
                  </a:lnTo>
                  <a:lnTo>
                    <a:pt x="714" y="253"/>
                  </a:lnTo>
                  <a:lnTo>
                    <a:pt x="755" y="198"/>
                  </a:lnTo>
                  <a:lnTo>
                    <a:pt x="803" y="149"/>
                  </a:lnTo>
                  <a:lnTo>
                    <a:pt x="856" y="105"/>
                  </a:lnTo>
                  <a:lnTo>
                    <a:pt x="913" y="70"/>
                  </a:lnTo>
                  <a:lnTo>
                    <a:pt x="975" y="40"/>
                  </a:lnTo>
                  <a:lnTo>
                    <a:pt x="1039" y="18"/>
                  </a:lnTo>
                  <a:lnTo>
                    <a:pt x="1109" y="5"/>
                  </a:lnTo>
                  <a:lnTo>
                    <a:pt x="1179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9" name="Freeform 8"/>
            <p:cNvSpPr>
              <a:spLocks/>
            </p:cNvSpPr>
            <p:nvPr userDrawn="1"/>
          </p:nvSpPr>
          <p:spPr bwMode="auto">
            <a:xfrm>
              <a:off x="7112" y="3755"/>
              <a:ext cx="565" cy="565"/>
            </a:xfrm>
            <a:custGeom>
              <a:avLst/>
              <a:gdLst>
                <a:gd name="T0" fmla="*/ 565 w 1130"/>
                <a:gd name="T1" fmla="*/ 0 h 1131"/>
                <a:gd name="T2" fmla="*/ 642 w 1130"/>
                <a:gd name="T3" fmla="*/ 6 h 1131"/>
                <a:gd name="T4" fmla="*/ 716 w 1130"/>
                <a:gd name="T5" fmla="*/ 20 h 1131"/>
                <a:gd name="T6" fmla="*/ 785 w 1130"/>
                <a:gd name="T7" fmla="*/ 44 h 1131"/>
                <a:gd name="T8" fmla="*/ 850 w 1130"/>
                <a:gd name="T9" fmla="*/ 77 h 1131"/>
                <a:gd name="T10" fmla="*/ 910 w 1130"/>
                <a:gd name="T11" fmla="*/ 118 h 1131"/>
                <a:gd name="T12" fmla="*/ 965 w 1130"/>
                <a:gd name="T13" fmla="*/ 165 h 1131"/>
                <a:gd name="T14" fmla="*/ 1013 w 1130"/>
                <a:gd name="T15" fmla="*/ 220 h 1131"/>
                <a:gd name="T16" fmla="*/ 1053 w 1130"/>
                <a:gd name="T17" fmla="*/ 279 h 1131"/>
                <a:gd name="T18" fmla="*/ 1086 w 1130"/>
                <a:gd name="T19" fmla="*/ 345 h 1131"/>
                <a:gd name="T20" fmla="*/ 1110 w 1130"/>
                <a:gd name="T21" fmla="*/ 415 h 1131"/>
                <a:gd name="T22" fmla="*/ 1125 w 1130"/>
                <a:gd name="T23" fmla="*/ 488 h 1131"/>
                <a:gd name="T24" fmla="*/ 1130 w 1130"/>
                <a:gd name="T25" fmla="*/ 566 h 1131"/>
                <a:gd name="T26" fmla="*/ 1125 w 1130"/>
                <a:gd name="T27" fmla="*/ 643 h 1131"/>
                <a:gd name="T28" fmla="*/ 1110 w 1130"/>
                <a:gd name="T29" fmla="*/ 716 h 1131"/>
                <a:gd name="T30" fmla="*/ 1086 w 1130"/>
                <a:gd name="T31" fmla="*/ 786 h 1131"/>
                <a:gd name="T32" fmla="*/ 1053 w 1130"/>
                <a:gd name="T33" fmla="*/ 850 h 1131"/>
                <a:gd name="T34" fmla="*/ 1013 w 1130"/>
                <a:gd name="T35" fmla="*/ 911 h 1131"/>
                <a:gd name="T36" fmla="*/ 965 w 1130"/>
                <a:gd name="T37" fmla="*/ 966 h 1131"/>
                <a:gd name="T38" fmla="*/ 910 w 1130"/>
                <a:gd name="T39" fmla="*/ 1013 h 1131"/>
                <a:gd name="T40" fmla="*/ 850 w 1130"/>
                <a:gd name="T41" fmla="*/ 1054 h 1131"/>
                <a:gd name="T42" fmla="*/ 785 w 1130"/>
                <a:gd name="T43" fmla="*/ 1087 h 1131"/>
                <a:gd name="T44" fmla="*/ 716 w 1130"/>
                <a:gd name="T45" fmla="*/ 1111 h 1131"/>
                <a:gd name="T46" fmla="*/ 642 w 1130"/>
                <a:gd name="T47" fmla="*/ 1125 h 1131"/>
                <a:gd name="T48" fmla="*/ 565 w 1130"/>
                <a:gd name="T49" fmla="*/ 1131 h 1131"/>
                <a:gd name="T50" fmla="*/ 488 w 1130"/>
                <a:gd name="T51" fmla="*/ 1125 h 1131"/>
                <a:gd name="T52" fmla="*/ 415 w 1130"/>
                <a:gd name="T53" fmla="*/ 1111 h 1131"/>
                <a:gd name="T54" fmla="*/ 345 w 1130"/>
                <a:gd name="T55" fmla="*/ 1087 h 1131"/>
                <a:gd name="T56" fmla="*/ 281 w 1130"/>
                <a:gd name="T57" fmla="*/ 1054 h 1131"/>
                <a:gd name="T58" fmla="*/ 220 w 1130"/>
                <a:gd name="T59" fmla="*/ 1013 h 1131"/>
                <a:gd name="T60" fmla="*/ 165 w 1130"/>
                <a:gd name="T61" fmla="*/ 966 h 1131"/>
                <a:gd name="T62" fmla="*/ 117 w 1130"/>
                <a:gd name="T63" fmla="*/ 911 h 1131"/>
                <a:gd name="T64" fmla="*/ 77 w 1130"/>
                <a:gd name="T65" fmla="*/ 850 h 1131"/>
                <a:gd name="T66" fmla="*/ 44 w 1130"/>
                <a:gd name="T67" fmla="*/ 786 h 1131"/>
                <a:gd name="T68" fmla="*/ 20 w 1130"/>
                <a:gd name="T69" fmla="*/ 716 h 1131"/>
                <a:gd name="T70" fmla="*/ 5 w 1130"/>
                <a:gd name="T71" fmla="*/ 643 h 1131"/>
                <a:gd name="T72" fmla="*/ 0 w 1130"/>
                <a:gd name="T73" fmla="*/ 566 h 1131"/>
                <a:gd name="T74" fmla="*/ 5 w 1130"/>
                <a:gd name="T75" fmla="*/ 488 h 1131"/>
                <a:gd name="T76" fmla="*/ 20 w 1130"/>
                <a:gd name="T77" fmla="*/ 415 h 1131"/>
                <a:gd name="T78" fmla="*/ 44 w 1130"/>
                <a:gd name="T79" fmla="*/ 345 h 1131"/>
                <a:gd name="T80" fmla="*/ 77 w 1130"/>
                <a:gd name="T81" fmla="*/ 279 h 1131"/>
                <a:gd name="T82" fmla="*/ 117 w 1130"/>
                <a:gd name="T83" fmla="*/ 220 h 1131"/>
                <a:gd name="T84" fmla="*/ 165 w 1130"/>
                <a:gd name="T85" fmla="*/ 165 h 1131"/>
                <a:gd name="T86" fmla="*/ 220 w 1130"/>
                <a:gd name="T87" fmla="*/ 118 h 1131"/>
                <a:gd name="T88" fmla="*/ 281 w 1130"/>
                <a:gd name="T89" fmla="*/ 77 h 1131"/>
                <a:gd name="T90" fmla="*/ 345 w 1130"/>
                <a:gd name="T91" fmla="*/ 44 h 1131"/>
                <a:gd name="T92" fmla="*/ 415 w 1130"/>
                <a:gd name="T93" fmla="*/ 20 h 1131"/>
                <a:gd name="T94" fmla="*/ 488 w 1130"/>
                <a:gd name="T95" fmla="*/ 6 h 1131"/>
                <a:gd name="T96" fmla="*/ 565 w 1130"/>
                <a:gd name="T97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30" h="1131">
                  <a:moveTo>
                    <a:pt x="565" y="0"/>
                  </a:moveTo>
                  <a:lnTo>
                    <a:pt x="642" y="6"/>
                  </a:lnTo>
                  <a:lnTo>
                    <a:pt x="716" y="20"/>
                  </a:lnTo>
                  <a:lnTo>
                    <a:pt x="785" y="44"/>
                  </a:lnTo>
                  <a:lnTo>
                    <a:pt x="850" y="77"/>
                  </a:lnTo>
                  <a:lnTo>
                    <a:pt x="910" y="118"/>
                  </a:lnTo>
                  <a:lnTo>
                    <a:pt x="965" y="165"/>
                  </a:lnTo>
                  <a:lnTo>
                    <a:pt x="1013" y="220"/>
                  </a:lnTo>
                  <a:lnTo>
                    <a:pt x="1053" y="279"/>
                  </a:lnTo>
                  <a:lnTo>
                    <a:pt x="1086" y="345"/>
                  </a:lnTo>
                  <a:lnTo>
                    <a:pt x="1110" y="415"/>
                  </a:lnTo>
                  <a:lnTo>
                    <a:pt x="1125" y="488"/>
                  </a:lnTo>
                  <a:lnTo>
                    <a:pt x="1130" y="566"/>
                  </a:lnTo>
                  <a:lnTo>
                    <a:pt x="1125" y="643"/>
                  </a:lnTo>
                  <a:lnTo>
                    <a:pt x="1110" y="716"/>
                  </a:lnTo>
                  <a:lnTo>
                    <a:pt x="1086" y="786"/>
                  </a:lnTo>
                  <a:lnTo>
                    <a:pt x="1053" y="850"/>
                  </a:lnTo>
                  <a:lnTo>
                    <a:pt x="1013" y="911"/>
                  </a:lnTo>
                  <a:lnTo>
                    <a:pt x="965" y="966"/>
                  </a:lnTo>
                  <a:lnTo>
                    <a:pt x="910" y="1013"/>
                  </a:lnTo>
                  <a:lnTo>
                    <a:pt x="850" y="1054"/>
                  </a:lnTo>
                  <a:lnTo>
                    <a:pt x="785" y="1087"/>
                  </a:lnTo>
                  <a:lnTo>
                    <a:pt x="716" y="1111"/>
                  </a:lnTo>
                  <a:lnTo>
                    <a:pt x="642" y="1125"/>
                  </a:lnTo>
                  <a:lnTo>
                    <a:pt x="565" y="1131"/>
                  </a:lnTo>
                  <a:lnTo>
                    <a:pt x="488" y="1125"/>
                  </a:lnTo>
                  <a:lnTo>
                    <a:pt x="415" y="1111"/>
                  </a:lnTo>
                  <a:lnTo>
                    <a:pt x="345" y="1087"/>
                  </a:lnTo>
                  <a:lnTo>
                    <a:pt x="281" y="1054"/>
                  </a:lnTo>
                  <a:lnTo>
                    <a:pt x="220" y="1013"/>
                  </a:lnTo>
                  <a:lnTo>
                    <a:pt x="165" y="966"/>
                  </a:lnTo>
                  <a:lnTo>
                    <a:pt x="117" y="911"/>
                  </a:lnTo>
                  <a:lnTo>
                    <a:pt x="77" y="850"/>
                  </a:lnTo>
                  <a:lnTo>
                    <a:pt x="44" y="786"/>
                  </a:lnTo>
                  <a:lnTo>
                    <a:pt x="20" y="716"/>
                  </a:lnTo>
                  <a:lnTo>
                    <a:pt x="5" y="643"/>
                  </a:lnTo>
                  <a:lnTo>
                    <a:pt x="0" y="566"/>
                  </a:lnTo>
                  <a:lnTo>
                    <a:pt x="5" y="488"/>
                  </a:lnTo>
                  <a:lnTo>
                    <a:pt x="20" y="415"/>
                  </a:lnTo>
                  <a:lnTo>
                    <a:pt x="44" y="345"/>
                  </a:lnTo>
                  <a:lnTo>
                    <a:pt x="77" y="279"/>
                  </a:lnTo>
                  <a:lnTo>
                    <a:pt x="117" y="220"/>
                  </a:lnTo>
                  <a:lnTo>
                    <a:pt x="165" y="165"/>
                  </a:lnTo>
                  <a:lnTo>
                    <a:pt x="220" y="118"/>
                  </a:lnTo>
                  <a:lnTo>
                    <a:pt x="281" y="77"/>
                  </a:lnTo>
                  <a:lnTo>
                    <a:pt x="345" y="44"/>
                  </a:lnTo>
                  <a:lnTo>
                    <a:pt x="415" y="20"/>
                  </a:lnTo>
                  <a:lnTo>
                    <a:pt x="488" y="6"/>
                  </a:lnTo>
                  <a:lnTo>
                    <a:pt x="5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0" name="Freeform 9"/>
            <p:cNvSpPr>
              <a:spLocks/>
            </p:cNvSpPr>
            <p:nvPr userDrawn="1"/>
          </p:nvSpPr>
          <p:spPr bwMode="auto">
            <a:xfrm>
              <a:off x="6853" y="1494"/>
              <a:ext cx="565" cy="565"/>
            </a:xfrm>
            <a:custGeom>
              <a:avLst/>
              <a:gdLst>
                <a:gd name="T0" fmla="*/ 565 w 1131"/>
                <a:gd name="T1" fmla="*/ 0 h 1131"/>
                <a:gd name="T2" fmla="*/ 641 w 1131"/>
                <a:gd name="T3" fmla="*/ 6 h 1131"/>
                <a:gd name="T4" fmla="*/ 714 w 1131"/>
                <a:gd name="T5" fmla="*/ 20 h 1131"/>
                <a:gd name="T6" fmla="*/ 784 w 1131"/>
                <a:gd name="T7" fmla="*/ 46 h 1131"/>
                <a:gd name="T8" fmla="*/ 850 w 1131"/>
                <a:gd name="T9" fmla="*/ 79 h 1131"/>
                <a:gd name="T10" fmla="*/ 911 w 1131"/>
                <a:gd name="T11" fmla="*/ 119 h 1131"/>
                <a:gd name="T12" fmla="*/ 964 w 1131"/>
                <a:gd name="T13" fmla="*/ 167 h 1131"/>
                <a:gd name="T14" fmla="*/ 1011 w 1131"/>
                <a:gd name="T15" fmla="*/ 220 h 1131"/>
                <a:gd name="T16" fmla="*/ 1054 w 1131"/>
                <a:gd name="T17" fmla="*/ 281 h 1131"/>
                <a:gd name="T18" fmla="*/ 1085 w 1131"/>
                <a:gd name="T19" fmla="*/ 347 h 1131"/>
                <a:gd name="T20" fmla="*/ 1111 w 1131"/>
                <a:gd name="T21" fmla="*/ 417 h 1131"/>
                <a:gd name="T22" fmla="*/ 1125 w 1131"/>
                <a:gd name="T23" fmla="*/ 490 h 1131"/>
                <a:gd name="T24" fmla="*/ 1131 w 1131"/>
                <a:gd name="T25" fmla="*/ 565 h 1131"/>
                <a:gd name="T26" fmla="*/ 1125 w 1131"/>
                <a:gd name="T27" fmla="*/ 643 h 1131"/>
                <a:gd name="T28" fmla="*/ 1111 w 1131"/>
                <a:gd name="T29" fmla="*/ 716 h 1131"/>
                <a:gd name="T30" fmla="*/ 1085 w 1131"/>
                <a:gd name="T31" fmla="*/ 786 h 1131"/>
                <a:gd name="T32" fmla="*/ 1054 w 1131"/>
                <a:gd name="T33" fmla="*/ 852 h 1131"/>
                <a:gd name="T34" fmla="*/ 1011 w 1131"/>
                <a:gd name="T35" fmla="*/ 912 h 1131"/>
                <a:gd name="T36" fmla="*/ 964 w 1131"/>
                <a:gd name="T37" fmla="*/ 966 h 1131"/>
                <a:gd name="T38" fmla="*/ 911 w 1131"/>
                <a:gd name="T39" fmla="*/ 1013 h 1131"/>
                <a:gd name="T40" fmla="*/ 850 w 1131"/>
                <a:gd name="T41" fmla="*/ 1054 h 1131"/>
                <a:gd name="T42" fmla="*/ 784 w 1131"/>
                <a:gd name="T43" fmla="*/ 1087 h 1131"/>
                <a:gd name="T44" fmla="*/ 714 w 1131"/>
                <a:gd name="T45" fmla="*/ 1111 h 1131"/>
                <a:gd name="T46" fmla="*/ 641 w 1131"/>
                <a:gd name="T47" fmla="*/ 1127 h 1131"/>
                <a:gd name="T48" fmla="*/ 565 w 1131"/>
                <a:gd name="T49" fmla="*/ 1131 h 1131"/>
                <a:gd name="T50" fmla="*/ 488 w 1131"/>
                <a:gd name="T51" fmla="*/ 1127 h 1131"/>
                <a:gd name="T52" fmla="*/ 415 w 1131"/>
                <a:gd name="T53" fmla="*/ 1111 h 1131"/>
                <a:gd name="T54" fmla="*/ 345 w 1131"/>
                <a:gd name="T55" fmla="*/ 1087 h 1131"/>
                <a:gd name="T56" fmla="*/ 279 w 1131"/>
                <a:gd name="T57" fmla="*/ 1054 h 1131"/>
                <a:gd name="T58" fmla="*/ 218 w 1131"/>
                <a:gd name="T59" fmla="*/ 1013 h 1131"/>
                <a:gd name="T60" fmla="*/ 165 w 1131"/>
                <a:gd name="T61" fmla="*/ 966 h 1131"/>
                <a:gd name="T62" fmla="*/ 117 w 1131"/>
                <a:gd name="T63" fmla="*/ 912 h 1131"/>
                <a:gd name="T64" fmla="*/ 77 w 1131"/>
                <a:gd name="T65" fmla="*/ 852 h 1131"/>
                <a:gd name="T66" fmla="*/ 44 w 1131"/>
                <a:gd name="T67" fmla="*/ 786 h 1131"/>
                <a:gd name="T68" fmla="*/ 20 w 1131"/>
                <a:gd name="T69" fmla="*/ 716 h 1131"/>
                <a:gd name="T70" fmla="*/ 4 w 1131"/>
                <a:gd name="T71" fmla="*/ 643 h 1131"/>
                <a:gd name="T72" fmla="*/ 0 w 1131"/>
                <a:gd name="T73" fmla="*/ 565 h 1131"/>
                <a:gd name="T74" fmla="*/ 4 w 1131"/>
                <a:gd name="T75" fmla="*/ 490 h 1131"/>
                <a:gd name="T76" fmla="*/ 20 w 1131"/>
                <a:gd name="T77" fmla="*/ 417 h 1131"/>
                <a:gd name="T78" fmla="*/ 44 w 1131"/>
                <a:gd name="T79" fmla="*/ 347 h 1131"/>
                <a:gd name="T80" fmla="*/ 77 w 1131"/>
                <a:gd name="T81" fmla="*/ 281 h 1131"/>
                <a:gd name="T82" fmla="*/ 117 w 1131"/>
                <a:gd name="T83" fmla="*/ 220 h 1131"/>
                <a:gd name="T84" fmla="*/ 165 w 1131"/>
                <a:gd name="T85" fmla="*/ 167 h 1131"/>
                <a:gd name="T86" fmla="*/ 218 w 1131"/>
                <a:gd name="T87" fmla="*/ 119 h 1131"/>
                <a:gd name="T88" fmla="*/ 279 w 1131"/>
                <a:gd name="T89" fmla="*/ 79 h 1131"/>
                <a:gd name="T90" fmla="*/ 345 w 1131"/>
                <a:gd name="T91" fmla="*/ 46 h 1131"/>
                <a:gd name="T92" fmla="*/ 415 w 1131"/>
                <a:gd name="T93" fmla="*/ 20 h 1131"/>
                <a:gd name="T94" fmla="*/ 488 w 1131"/>
                <a:gd name="T95" fmla="*/ 6 h 1131"/>
                <a:gd name="T96" fmla="*/ 565 w 1131"/>
                <a:gd name="T97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1131" h="1131">
                  <a:moveTo>
                    <a:pt x="565" y="0"/>
                  </a:moveTo>
                  <a:lnTo>
                    <a:pt x="641" y="6"/>
                  </a:lnTo>
                  <a:lnTo>
                    <a:pt x="714" y="20"/>
                  </a:lnTo>
                  <a:lnTo>
                    <a:pt x="784" y="46"/>
                  </a:lnTo>
                  <a:lnTo>
                    <a:pt x="850" y="79"/>
                  </a:lnTo>
                  <a:lnTo>
                    <a:pt x="911" y="119"/>
                  </a:lnTo>
                  <a:lnTo>
                    <a:pt x="964" y="167"/>
                  </a:lnTo>
                  <a:lnTo>
                    <a:pt x="1011" y="220"/>
                  </a:lnTo>
                  <a:lnTo>
                    <a:pt x="1054" y="281"/>
                  </a:lnTo>
                  <a:lnTo>
                    <a:pt x="1085" y="347"/>
                  </a:lnTo>
                  <a:lnTo>
                    <a:pt x="1111" y="417"/>
                  </a:lnTo>
                  <a:lnTo>
                    <a:pt x="1125" y="490"/>
                  </a:lnTo>
                  <a:lnTo>
                    <a:pt x="1131" y="565"/>
                  </a:lnTo>
                  <a:lnTo>
                    <a:pt x="1125" y="643"/>
                  </a:lnTo>
                  <a:lnTo>
                    <a:pt x="1111" y="716"/>
                  </a:lnTo>
                  <a:lnTo>
                    <a:pt x="1085" y="786"/>
                  </a:lnTo>
                  <a:lnTo>
                    <a:pt x="1054" y="852"/>
                  </a:lnTo>
                  <a:lnTo>
                    <a:pt x="1011" y="912"/>
                  </a:lnTo>
                  <a:lnTo>
                    <a:pt x="964" y="966"/>
                  </a:lnTo>
                  <a:lnTo>
                    <a:pt x="911" y="1013"/>
                  </a:lnTo>
                  <a:lnTo>
                    <a:pt x="850" y="1054"/>
                  </a:lnTo>
                  <a:lnTo>
                    <a:pt x="784" y="1087"/>
                  </a:lnTo>
                  <a:lnTo>
                    <a:pt x="714" y="1111"/>
                  </a:lnTo>
                  <a:lnTo>
                    <a:pt x="641" y="1127"/>
                  </a:lnTo>
                  <a:lnTo>
                    <a:pt x="565" y="1131"/>
                  </a:lnTo>
                  <a:lnTo>
                    <a:pt x="488" y="1127"/>
                  </a:lnTo>
                  <a:lnTo>
                    <a:pt x="415" y="1111"/>
                  </a:lnTo>
                  <a:lnTo>
                    <a:pt x="345" y="1087"/>
                  </a:lnTo>
                  <a:lnTo>
                    <a:pt x="279" y="1054"/>
                  </a:lnTo>
                  <a:lnTo>
                    <a:pt x="218" y="1013"/>
                  </a:lnTo>
                  <a:lnTo>
                    <a:pt x="165" y="966"/>
                  </a:lnTo>
                  <a:lnTo>
                    <a:pt x="117" y="912"/>
                  </a:lnTo>
                  <a:lnTo>
                    <a:pt x="77" y="852"/>
                  </a:lnTo>
                  <a:lnTo>
                    <a:pt x="44" y="786"/>
                  </a:lnTo>
                  <a:lnTo>
                    <a:pt x="20" y="716"/>
                  </a:lnTo>
                  <a:lnTo>
                    <a:pt x="4" y="643"/>
                  </a:lnTo>
                  <a:lnTo>
                    <a:pt x="0" y="565"/>
                  </a:lnTo>
                  <a:lnTo>
                    <a:pt x="4" y="490"/>
                  </a:lnTo>
                  <a:lnTo>
                    <a:pt x="20" y="417"/>
                  </a:lnTo>
                  <a:lnTo>
                    <a:pt x="44" y="347"/>
                  </a:lnTo>
                  <a:lnTo>
                    <a:pt x="77" y="281"/>
                  </a:lnTo>
                  <a:lnTo>
                    <a:pt x="117" y="220"/>
                  </a:lnTo>
                  <a:lnTo>
                    <a:pt x="165" y="167"/>
                  </a:lnTo>
                  <a:lnTo>
                    <a:pt x="218" y="119"/>
                  </a:lnTo>
                  <a:lnTo>
                    <a:pt x="279" y="79"/>
                  </a:lnTo>
                  <a:lnTo>
                    <a:pt x="345" y="46"/>
                  </a:lnTo>
                  <a:lnTo>
                    <a:pt x="415" y="20"/>
                  </a:lnTo>
                  <a:lnTo>
                    <a:pt x="488" y="6"/>
                  </a:lnTo>
                  <a:lnTo>
                    <a:pt x="565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1" name="Freeform 10"/>
            <p:cNvSpPr>
              <a:spLocks/>
            </p:cNvSpPr>
            <p:nvPr userDrawn="1"/>
          </p:nvSpPr>
          <p:spPr bwMode="auto">
            <a:xfrm>
              <a:off x="4651" y="2624"/>
              <a:ext cx="1828" cy="565"/>
            </a:xfrm>
            <a:custGeom>
              <a:avLst/>
              <a:gdLst>
                <a:gd name="T0" fmla="*/ 558 w 3657"/>
                <a:gd name="T1" fmla="*/ 0 h 1131"/>
                <a:gd name="T2" fmla="*/ 3102 w 3657"/>
                <a:gd name="T3" fmla="*/ 0 h 1131"/>
                <a:gd name="T4" fmla="*/ 3181 w 3657"/>
                <a:gd name="T5" fmla="*/ 6 h 1131"/>
                <a:gd name="T6" fmla="*/ 3257 w 3657"/>
                <a:gd name="T7" fmla="*/ 22 h 1131"/>
                <a:gd name="T8" fmla="*/ 3328 w 3657"/>
                <a:gd name="T9" fmla="*/ 48 h 1131"/>
                <a:gd name="T10" fmla="*/ 3394 w 3657"/>
                <a:gd name="T11" fmla="*/ 83 h 1131"/>
                <a:gd name="T12" fmla="*/ 3453 w 3657"/>
                <a:gd name="T13" fmla="*/ 125 h 1131"/>
                <a:gd name="T14" fmla="*/ 3508 w 3657"/>
                <a:gd name="T15" fmla="*/ 176 h 1131"/>
                <a:gd name="T16" fmla="*/ 3554 w 3657"/>
                <a:gd name="T17" fmla="*/ 233 h 1131"/>
                <a:gd name="T18" fmla="*/ 3593 w 3657"/>
                <a:gd name="T19" fmla="*/ 294 h 1131"/>
                <a:gd name="T20" fmla="*/ 3622 w 3657"/>
                <a:gd name="T21" fmla="*/ 362 h 1131"/>
                <a:gd name="T22" fmla="*/ 3644 w 3657"/>
                <a:gd name="T23" fmla="*/ 433 h 1131"/>
                <a:gd name="T24" fmla="*/ 3655 w 3657"/>
                <a:gd name="T25" fmla="*/ 509 h 1131"/>
                <a:gd name="T26" fmla="*/ 3657 w 3657"/>
                <a:gd name="T27" fmla="*/ 586 h 1131"/>
                <a:gd name="T28" fmla="*/ 3646 w 3657"/>
                <a:gd name="T29" fmla="*/ 663 h 1131"/>
                <a:gd name="T30" fmla="*/ 3642 w 3657"/>
                <a:gd name="T31" fmla="*/ 685 h 1131"/>
                <a:gd name="T32" fmla="*/ 3624 w 3657"/>
                <a:gd name="T33" fmla="*/ 755 h 1131"/>
                <a:gd name="T34" fmla="*/ 3596 w 3657"/>
                <a:gd name="T35" fmla="*/ 819 h 1131"/>
                <a:gd name="T36" fmla="*/ 3563 w 3657"/>
                <a:gd name="T37" fmla="*/ 880 h 1131"/>
                <a:gd name="T38" fmla="*/ 3523 w 3657"/>
                <a:gd name="T39" fmla="*/ 935 h 1131"/>
                <a:gd name="T40" fmla="*/ 3475 w 3657"/>
                <a:gd name="T41" fmla="*/ 982 h 1131"/>
                <a:gd name="T42" fmla="*/ 3424 w 3657"/>
                <a:gd name="T43" fmla="*/ 1026 h 1131"/>
                <a:gd name="T44" fmla="*/ 3365 w 3657"/>
                <a:gd name="T45" fmla="*/ 1063 h 1131"/>
                <a:gd name="T46" fmla="*/ 3304 w 3657"/>
                <a:gd name="T47" fmla="*/ 1093 h 1131"/>
                <a:gd name="T48" fmla="*/ 3238 w 3657"/>
                <a:gd name="T49" fmla="*/ 1113 h 1131"/>
                <a:gd name="T50" fmla="*/ 3169 w 3657"/>
                <a:gd name="T51" fmla="*/ 1127 h 1131"/>
                <a:gd name="T52" fmla="*/ 3099 w 3657"/>
                <a:gd name="T53" fmla="*/ 1131 h 1131"/>
                <a:gd name="T54" fmla="*/ 554 w 3657"/>
                <a:gd name="T55" fmla="*/ 1131 h 1131"/>
                <a:gd name="T56" fmla="*/ 475 w 3657"/>
                <a:gd name="T57" fmla="*/ 1126 h 1131"/>
                <a:gd name="T58" fmla="*/ 400 w 3657"/>
                <a:gd name="T59" fmla="*/ 1109 h 1131"/>
                <a:gd name="T60" fmla="*/ 329 w 3657"/>
                <a:gd name="T61" fmla="*/ 1083 h 1131"/>
                <a:gd name="T62" fmla="*/ 264 w 3657"/>
                <a:gd name="T63" fmla="*/ 1048 h 1131"/>
                <a:gd name="T64" fmla="*/ 204 w 3657"/>
                <a:gd name="T65" fmla="*/ 1006 h 1131"/>
                <a:gd name="T66" fmla="*/ 151 w 3657"/>
                <a:gd name="T67" fmla="*/ 957 h 1131"/>
                <a:gd name="T68" fmla="*/ 103 w 3657"/>
                <a:gd name="T69" fmla="*/ 900 h 1131"/>
                <a:gd name="T70" fmla="*/ 64 w 3657"/>
                <a:gd name="T71" fmla="*/ 837 h 1131"/>
                <a:gd name="T72" fmla="*/ 35 w 3657"/>
                <a:gd name="T73" fmla="*/ 769 h 1131"/>
                <a:gd name="T74" fmla="*/ 13 w 3657"/>
                <a:gd name="T75" fmla="*/ 698 h 1131"/>
                <a:gd name="T76" fmla="*/ 2 w 3657"/>
                <a:gd name="T77" fmla="*/ 624 h 1131"/>
                <a:gd name="T78" fmla="*/ 0 w 3657"/>
                <a:gd name="T79" fmla="*/ 547 h 1131"/>
                <a:gd name="T80" fmla="*/ 11 w 3657"/>
                <a:gd name="T81" fmla="*/ 468 h 1131"/>
                <a:gd name="T82" fmla="*/ 15 w 3657"/>
                <a:gd name="T83" fmla="*/ 446 h 1131"/>
                <a:gd name="T84" fmla="*/ 33 w 3657"/>
                <a:gd name="T85" fmla="*/ 376 h 1131"/>
                <a:gd name="T86" fmla="*/ 61 w 3657"/>
                <a:gd name="T87" fmla="*/ 312 h 1131"/>
                <a:gd name="T88" fmla="*/ 94 w 3657"/>
                <a:gd name="T89" fmla="*/ 252 h 1131"/>
                <a:gd name="T90" fmla="*/ 134 w 3657"/>
                <a:gd name="T91" fmla="*/ 198 h 1131"/>
                <a:gd name="T92" fmla="*/ 182 w 3657"/>
                <a:gd name="T93" fmla="*/ 149 h 1131"/>
                <a:gd name="T94" fmla="*/ 235 w 3657"/>
                <a:gd name="T95" fmla="*/ 105 h 1131"/>
                <a:gd name="T96" fmla="*/ 292 w 3657"/>
                <a:gd name="T97" fmla="*/ 68 h 1131"/>
                <a:gd name="T98" fmla="*/ 354 w 3657"/>
                <a:gd name="T99" fmla="*/ 40 h 1131"/>
                <a:gd name="T100" fmla="*/ 419 w 3657"/>
                <a:gd name="T101" fmla="*/ 18 h 1131"/>
                <a:gd name="T102" fmla="*/ 488 w 3657"/>
                <a:gd name="T103" fmla="*/ 6 h 1131"/>
                <a:gd name="T104" fmla="*/ 558 w 3657"/>
                <a:gd name="T105" fmla="*/ 0 h 1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</a:cxnLst>
              <a:rect l="0" t="0" r="r" b="b"/>
              <a:pathLst>
                <a:path w="3657" h="1131">
                  <a:moveTo>
                    <a:pt x="558" y="0"/>
                  </a:moveTo>
                  <a:lnTo>
                    <a:pt x="3102" y="0"/>
                  </a:lnTo>
                  <a:lnTo>
                    <a:pt x="3181" y="6"/>
                  </a:lnTo>
                  <a:lnTo>
                    <a:pt x="3257" y="22"/>
                  </a:lnTo>
                  <a:lnTo>
                    <a:pt x="3328" y="48"/>
                  </a:lnTo>
                  <a:lnTo>
                    <a:pt x="3394" y="83"/>
                  </a:lnTo>
                  <a:lnTo>
                    <a:pt x="3453" y="125"/>
                  </a:lnTo>
                  <a:lnTo>
                    <a:pt x="3508" y="176"/>
                  </a:lnTo>
                  <a:lnTo>
                    <a:pt x="3554" y="233"/>
                  </a:lnTo>
                  <a:lnTo>
                    <a:pt x="3593" y="294"/>
                  </a:lnTo>
                  <a:lnTo>
                    <a:pt x="3622" y="362"/>
                  </a:lnTo>
                  <a:lnTo>
                    <a:pt x="3644" y="433"/>
                  </a:lnTo>
                  <a:lnTo>
                    <a:pt x="3655" y="509"/>
                  </a:lnTo>
                  <a:lnTo>
                    <a:pt x="3657" y="586"/>
                  </a:lnTo>
                  <a:lnTo>
                    <a:pt x="3646" y="663"/>
                  </a:lnTo>
                  <a:lnTo>
                    <a:pt x="3642" y="685"/>
                  </a:lnTo>
                  <a:lnTo>
                    <a:pt x="3624" y="755"/>
                  </a:lnTo>
                  <a:lnTo>
                    <a:pt x="3596" y="819"/>
                  </a:lnTo>
                  <a:lnTo>
                    <a:pt x="3563" y="880"/>
                  </a:lnTo>
                  <a:lnTo>
                    <a:pt x="3523" y="935"/>
                  </a:lnTo>
                  <a:lnTo>
                    <a:pt x="3475" y="982"/>
                  </a:lnTo>
                  <a:lnTo>
                    <a:pt x="3424" y="1026"/>
                  </a:lnTo>
                  <a:lnTo>
                    <a:pt x="3365" y="1063"/>
                  </a:lnTo>
                  <a:lnTo>
                    <a:pt x="3304" y="1093"/>
                  </a:lnTo>
                  <a:lnTo>
                    <a:pt x="3238" y="1113"/>
                  </a:lnTo>
                  <a:lnTo>
                    <a:pt x="3169" y="1127"/>
                  </a:lnTo>
                  <a:lnTo>
                    <a:pt x="3099" y="1131"/>
                  </a:lnTo>
                  <a:lnTo>
                    <a:pt x="554" y="1131"/>
                  </a:lnTo>
                  <a:lnTo>
                    <a:pt x="475" y="1126"/>
                  </a:lnTo>
                  <a:lnTo>
                    <a:pt x="400" y="1109"/>
                  </a:lnTo>
                  <a:lnTo>
                    <a:pt x="329" y="1083"/>
                  </a:lnTo>
                  <a:lnTo>
                    <a:pt x="264" y="1048"/>
                  </a:lnTo>
                  <a:lnTo>
                    <a:pt x="204" y="1006"/>
                  </a:lnTo>
                  <a:lnTo>
                    <a:pt x="151" y="957"/>
                  </a:lnTo>
                  <a:lnTo>
                    <a:pt x="103" y="900"/>
                  </a:lnTo>
                  <a:lnTo>
                    <a:pt x="64" y="837"/>
                  </a:lnTo>
                  <a:lnTo>
                    <a:pt x="35" y="769"/>
                  </a:lnTo>
                  <a:lnTo>
                    <a:pt x="13" y="698"/>
                  </a:lnTo>
                  <a:lnTo>
                    <a:pt x="2" y="624"/>
                  </a:lnTo>
                  <a:lnTo>
                    <a:pt x="0" y="547"/>
                  </a:lnTo>
                  <a:lnTo>
                    <a:pt x="11" y="468"/>
                  </a:lnTo>
                  <a:lnTo>
                    <a:pt x="15" y="446"/>
                  </a:lnTo>
                  <a:lnTo>
                    <a:pt x="33" y="376"/>
                  </a:lnTo>
                  <a:lnTo>
                    <a:pt x="61" y="312"/>
                  </a:lnTo>
                  <a:lnTo>
                    <a:pt x="94" y="252"/>
                  </a:lnTo>
                  <a:lnTo>
                    <a:pt x="134" y="198"/>
                  </a:lnTo>
                  <a:lnTo>
                    <a:pt x="182" y="149"/>
                  </a:lnTo>
                  <a:lnTo>
                    <a:pt x="235" y="105"/>
                  </a:lnTo>
                  <a:lnTo>
                    <a:pt x="292" y="68"/>
                  </a:lnTo>
                  <a:lnTo>
                    <a:pt x="354" y="40"/>
                  </a:lnTo>
                  <a:lnTo>
                    <a:pt x="419" y="18"/>
                  </a:lnTo>
                  <a:lnTo>
                    <a:pt x="488" y="6"/>
                  </a:lnTo>
                  <a:lnTo>
                    <a:pt x="558" y="0"/>
                  </a:lnTo>
                  <a:close/>
                </a:path>
              </a:pathLst>
            </a:custGeom>
            <a:grpFill/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15" name="Rectangle 14"/>
          <p:cNvSpPr>
            <a:spLocks noChangeArrowheads="1"/>
          </p:cNvSpPr>
          <p:nvPr userDrawn="1"/>
        </p:nvSpPr>
        <p:spPr bwMode="auto">
          <a:xfrm>
            <a:off x="0" y="-4763"/>
            <a:ext cx="12190413" cy="6862763"/>
          </a:xfrm>
          <a:prstGeom prst="rect">
            <a:avLst/>
          </a:prstGeom>
          <a:noFill/>
          <a:ln w="0">
            <a:noFill/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" name="Group 1"/>
          <p:cNvGrpSpPr/>
          <p:nvPr userDrawn="1"/>
        </p:nvGrpSpPr>
        <p:grpSpPr>
          <a:xfrm>
            <a:off x="19050" y="6029325"/>
            <a:ext cx="3897313" cy="828675"/>
            <a:chOff x="19050" y="6029325"/>
            <a:chExt cx="3897313" cy="828675"/>
          </a:xfrm>
        </p:grpSpPr>
        <p:sp>
          <p:nvSpPr>
            <p:cNvPr id="16" name="Freeform 15"/>
            <p:cNvSpPr>
              <a:spLocks/>
            </p:cNvSpPr>
            <p:nvPr userDrawn="1"/>
          </p:nvSpPr>
          <p:spPr bwMode="auto">
            <a:xfrm>
              <a:off x="1414463" y="6772275"/>
              <a:ext cx="185738" cy="85725"/>
            </a:xfrm>
            <a:custGeom>
              <a:avLst/>
              <a:gdLst>
                <a:gd name="T0" fmla="*/ 58 w 117"/>
                <a:gd name="T1" fmla="*/ 0 h 54"/>
                <a:gd name="T2" fmla="*/ 58 w 117"/>
                <a:gd name="T3" fmla="*/ 0 h 54"/>
                <a:gd name="T4" fmla="*/ 82 w 117"/>
                <a:gd name="T5" fmla="*/ 5 h 54"/>
                <a:gd name="T6" fmla="*/ 100 w 117"/>
                <a:gd name="T7" fmla="*/ 17 h 54"/>
                <a:gd name="T8" fmla="*/ 112 w 117"/>
                <a:gd name="T9" fmla="*/ 35 h 54"/>
                <a:gd name="T10" fmla="*/ 117 w 117"/>
                <a:gd name="T11" fmla="*/ 54 h 54"/>
                <a:gd name="T12" fmla="*/ 0 w 117"/>
                <a:gd name="T13" fmla="*/ 54 h 54"/>
                <a:gd name="T14" fmla="*/ 5 w 117"/>
                <a:gd name="T15" fmla="*/ 35 h 54"/>
                <a:gd name="T16" fmla="*/ 17 w 117"/>
                <a:gd name="T17" fmla="*/ 17 h 54"/>
                <a:gd name="T18" fmla="*/ 35 w 117"/>
                <a:gd name="T19" fmla="*/ 5 h 54"/>
                <a:gd name="T20" fmla="*/ 58 w 117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54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7" name="Freeform 16"/>
            <p:cNvSpPr>
              <a:spLocks/>
            </p:cNvSpPr>
            <p:nvPr userDrawn="1"/>
          </p:nvSpPr>
          <p:spPr bwMode="auto">
            <a:xfrm>
              <a:off x="298450" y="6307137"/>
              <a:ext cx="185738" cy="550863"/>
            </a:xfrm>
            <a:custGeom>
              <a:avLst/>
              <a:gdLst>
                <a:gd name="T0" fmla="*/ 56 w 117"/>
                <a:gd name="T1" fmla="*/ 0 h 347"/>
                <a:gd name="T2" fmla="*/ 59 w 117"/>
                <a:gd name="T3" fmla="*/ 0 h 347"/>
                <a:gd name="T4" fmla="*/ 82 w 117"/>
                <a:gd name="T5" fmla="*/ 5 h 347"/>
                <a:gd name="T6" fmla="*/ 98 w 117"/>
                <a:gd name="T7" fmla="*/ 19 h 347"/>
                <a:gd name="T8" fmla="*/ 112 w 117"/>
                <a:gd name="T9" fmla="*/ 35 h 347"/>
                <a:gd name="T10" fmla="*/ 117 w 117"/>
                <a:gd name="T11" fmla="*/ 58 h 347"/>
                <a:gd name="T12" fmla="*/ 117 w 117"/>
                <a:gd name="T13" fmla="*/ 347 h 347"/>
                <a:gd name="T14" fmla="*/ 0 w 117"/>
                <a:gd name="T15" fmla="*/ 347 h 347"/>
                <a:gd name="T16" fmla="*/ 0 w 117"/>
                <a:gd name="T17" fmla="*/ 58 h 347"/>
                <a:gd name="T18" fmla="*/ 5 w 117"/>
                <a:gd name="T19" fmla="*/ 35 h 347"/>
                <a:gd name="T20" fmla="*/ 17 w 117"/>
                <a:gd name="T21" fmla="*/ 19 h 347"/>
                <a:gd name="T22" fmla="*/ 35 w 117"/>
                <a:gd name="T23" fmla="*/ 5 h 347"/>
                <a:gd name="T24" fmla="*/ 56 w 117"/>
                <a:gd name="T25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34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347"/>
                  </a:lnTo>
                  <a:lnTo>
                    <a:pt x="0" y="347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8" name="Freeform 17"/>
            <p:cNvSpPr>
              <a:spLocks/>
            </p:cNvSpPr>
            <p:nvPr userDrawn="1"/>
          </p:nvSpPr>
          <p:spPr bwMode="auto">
            <a:xfrm>
              <a:off x="19050" y="6029325"/>
              <a:ext cx="184150" cy="828675"/>
            </a:xfrm>
            <a:custGeom>
              <a:avLst/>
              <a:gdLst>
                <a:gd name="T0" fmla="*/ 58 w 116"/>
                <a:gd name="T1" fmla="*/ 0 h 522"/>
                <a:gd name="T2" fmla="*/ 58 w 116"/>
                <a:gd name="T3" fmla="*/ 0 h 522"/>
                <a:gd name="T4" fmla="*/ 81 w 116"/>
                <a:gd name="T5" fmla="*/ 5 h 522"/>
                <a:gd name="T6" fmla="*/ 100 w 116"/>
                <a:gd name="T7" fmla="*/ 17 h 522"/>
                <a:gd name="T8" fmla="*/ 111 w 116"/>
                <a:gd name="T9" fmla="*/ 35 h 522"/>
                <a:gd name="T10" fmla="*/ 116 w 116"/>
                <a:gd name="T11" fmla="*/ 56 h 522"/>
                <a:gd name="T12" fmla="*/ 116 w 116"/>
                <a:gd name="T13" fmla="*/ 522 h 522"/>
                <a:gd name="T14" fmla="*/ 0 w 116"/>
                <a:gd name="T15" fmla="*/ 522 h 522"/>
                <a:gd name="T16" fmla="*/ 0 w 116"/>
                <a:gd name="T17" fmla="*/ 56 h 522"/>
                <a:gd name="T18" fmla="*/ 4 w 116"/>
                <a:gd name="T19" fmla="*/ 35 h 522"/>
                <a:gd name="T20" fmla="*/ 16 w 116"/>
                <a:gd name="T21" fmla="*/ 17 h 522"/>
                <a:gd name="T22" fmla="*/ 35 w 116"/>
                <a:gd name="T23" fmla="*/ 5 h 522"/>
                <a:gd name="T24" fmla="*/ 58 w 116"/>
                <a:gd name="T25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522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522"/>
                  </a:lnTo>
                  <a:lnTo>
                    <a:pt x="0" y="522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19" name="Freeform 18"/>
            <p:cNvSpPr>
              <a:spLocks/>
            </p:cNvSpPr>
            <p:nvPr userDrawn="1"/>
          </p:nvSpPr>
          <p:spPr bwMode="auto">
            <a:xfrm>
              <a:off x="576263" y="6569075"/>
              <a:ext cx="184150" cy="288925"/>
            </a:xfrm>
            <a:custGeom>
              <a:avLst/>
              <a:gdLst>
                <a:gd name="T0" fmla="*/ 58 w 116"/>
                <a:gd name="T1" fmla="*/ 0 h 182"/>
                <a:gd name="T2" fmla="*/ 61 w 116"/>
                <a:gd name="T3" fmla="*/ 0 h 182"/>
                <a:gd name="T4" fmla="*/ 81 w 116"/>
                <a:gd name="T5" fmla="*/ 5 h 182"/>
                <a:gd name="T6" fmla="*/ 100 w 116"/>
                <a:gd name="T7" fmla="*/ 19 h 182"/>
                <a:gd name="T8" fmla="*/ 112 w 116"/>
                <a:gd name="T9" fmla="*/ 35 h 182"/>
                <a:gd name="T10" fmla="*/ 116 w 116"/>
                <a:gd name="T11" fmla="*/ 59 h 182"/>
                <a:gd name="T12" fmla="*/ 116 w 116"/>
                <a:gd name="T13" fmla="*/ 182 h 182"/>
                <a:gd name="T14" fmla="*/ 0 w 116"/>
                <a:gd name="T15" fmla="*/ 182 h 182"/>
                <a:gd name="T16" fmla="*/ 0 w 116"/>
                <a:gd name="T17" fmla="*/ 59 h 182"/>
                <a:gd name="T18" fmla="*/ 5 w 116"/>
                <a:gd name="T19" fmla="*/ 35 h 182"/>
                <a:gd name="T20" fmla="*/ 16 w 116"/>
                <a:gd name="T21" fmla="*/ 19 h 182"/>
                <a:gd name="T22" fmla="*/ 35 w 116"/>
                <a:gd name="T23" fmla="*/ 5 h 182"/>
                <a:gd name="T24" fmla="*/ 58 w 116"/>
                <a:gd name="T2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6" y="59"/>
                  </a:lnTo>
                  <a:lnTo>
                    <a:pt x="116" y="182"/>
                  </a:lnTo>
                  <a:lnTo>
                    <a:pt x="0" y="182"/>
                  </a:lnTo>
                  <a:lnTo>
                    <a:pt x="0" y="59"/>
                  </a:lnTo>
                  <a:lnTo>
                    <a:pt x="5" y="35"/>
                  </a:lnTo>
                  <a:lnTo>
                    <a:pt x="16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0" name="Freeform 19"/>
            <p:cNvSpPr>
              <a:spLocks/>
            </p:cNvSpPr>
            <p:nvPr userDrawn="1"/>
          </p:nvSpPr>
          <p:spPr bwMode="auto">
            <a:xfrm>
              <a:off x="1133475" y="6496050"/>
              <a:ext cx="185738" cy="361950"/>
            </a:xfrm>
            <a:custGeom>
              <a:avLst/>
              <a:gdLst>
                <a:gd name="T0" fmla="*/ 59 w 117"/>
                <a:gd name="T1" fmla="*/ 0 h 228"/>
                <a:gd name="T2" fmla="*/ 61 w 117"/>
                <a:gd name="T3" fmla="*/ 0 h 228"/>
                <a:gd name="T4" fmla="*/ 82 w 117"/>
                <a:gd name="T5" fmla="*/ 4 h 228"/>
                <a:gd name="T6" fmla="*/ 100 w 117"/>
                <a:gd name="T7" fmla="*/ 16 h 228"/>
                <a:gd name="T8" fmla="*/ 114 w 117"/>
                <a:gd name="T9" fmla="*/ 35 h 228"/>
                <a:gd name="T10" fmla="*/ 117 w 117"/>
                <a:gd name="T11" fmla="*/ 56 h 228"/>
                <a:gd name="T12" fmla="*/ 117 w 117"/>
                <a:gd name="T13" fmla="*/ 228 h 228"/>
                <a:gd name="T14" fmla="*/ 0 w 117"/>
                <a:gd name="T15" fmla="*/ 228 h 228"/>
                <a:gd name="T16" fmla="*/ 0 w 117"/>
                <a:gd name="T17" fmla="*/ 56 h 228"/>
                <a:gd name="T18" fmla="*/ 5 w 117"/>
                <a:gd name="T19" fmla="*/ 35 h 228"/>
                <a:gd name="T20" fmla="*/ 17 w 117"/>
                <a:gd name="T21" fmla="*/ 16 h 228"/>
                <a:gd name="T22" fmla="*/ 35 w 117"/>
                <a:gd name="T23" fmla="*/ 4 h 228"/>
                <a:gd name="T24" fmla="*/ 59 w 117"/>
                <a:gd name="T25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228">
                  <a:moveTo>
                    <a:pt x="59" y="0"/>
                  </a:moveTo>
                  <a:lnTo>
                    <a:pt x="61" y="0"/>
                  </a:lnTo>
                  <a:lnTo>
                    <a:pt x="82" y="4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228"/>
                  </a:lnTo>
                  <a:lnTo>
                    <a:pt x="0" y="22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4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1" name="Freeform 20"/>
            <p:cNvSpPr>
              <a:spLocks/>
            </p:cNvSpPr>
            <p:nvPr userDrawn="1"/>
          </p:nvSpPr>
          <p:spPr bwMode="auto">
            <a:xfrm>
              <a:off x="857250" y="6684962"/>
              <a:ext cx="184150" cy="173038"/>
            </a:xfrm>
            <a:custGeom>
              <a:avLst/>
              <a:gdLst>
                <a:gd name="T0" fmla="*/ 56 w 116"/>
                <a:gd name="T1" fmla="*/ 0 h 109"/>
                <a:gd name="T2" fmla="*/ 58 w 116"/>
                <a:gd name="T3" fmla="*/ 0 h 109"/>
                <a:gd name="T4" fmla="*/ 81 w 116"/>
                <a:gd name="T5" fmla="*/ 2 h 109"/>
                <a:gd name="T6" fmla="*/ 98 w 116"/>
                <a:gd name="T7" fmla="*/ 16 h 109"/>
                <a:gd name="T8" fmla="*/ 112 w 116"/>
                <a:gd name="T9" fmla="*/ 34 h 109"/>
                <a:gd name="T10" fmla="*/ 116 w 116"/>
                <a:gd name="T11" fmla="*/ 55 h 109"/>
                <a:gd name="T12" fmla="*/ 116 w 116"/>
                <a:gd name="T13" fmla="*/ 109 h 109"/>
                <a:gd name="T14" fmla="*/ 0 w 116"/>
                <a:gd name="T15" fmla="*/ 109 h 109"/>
                <a:gd name="T16" fmla="*/ 0 w 116"/>
                <a:gd name="T17" fmla="*/ 55 h 109"/>
                <a:gd name="T18" fmla="*/ 5 w 116"/>
                <a:gd name="T19" fmla="*/ 34 h 109"/>
                <a:gd name="T20" fmla="*/ 16 w 116"/>
                <a:gd name="T21" fmla="*/ 16 h 109"/>
                <a:gd name="T22" fmla="*/ 35 w 116"/>
                <a:gd name="T23" fmla="*/ 2 h 109"/>
                <a:gd name="T24" fmla="*/ 56 w 116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09">
                  <a:moveTo>
                    <a:pt x="56" y="0"/>
                  </a:moveTo>
                  <a:lnTo>
                    <a:pt x="58" y="0"/>
                  </a:lnTo>
                  <a:lnTo>
                    <a:pt x="81" y="2"/>
                  </a:lnTo>
                  <a:lnTo>
                    <a:pt x="98" y="16"/>
                  </a:lnTo>
                  <a:lnTo>
                    <a:pt x="112" y="34"/>
                  </a:lnTo>
                  <a:lnTo>
                    <a:pt x="116" y="55"/>
                  </a:lnTo>
                  <a:lnTo>
                    <a:pt x="116" y="109"/>
                  </a:lnTo>
                  <a:lnTo>
                    <a:pt x="0" y="109"/>
                  </a:lnTo>
                  <a:lnTo>
                    <a:pt x="0" y="55"/>
                  </a:lnTo>
                  <a:lnTo>
                    <a:pt x="5" y="34"/>
                  </a:lnTo>
                  <a:lnTo>
                    <a:pt x="16" y="16"/>
                  </a:lnTo>
                  <a:lnTo>
                    <a:pt x="35" y="2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2" name="Freeform 21"/>
            <p:cNvSpPr>
              <a:spLocks/>
            </p:cNvSpPr>
            <p:nvPr userDrawn="1"/>
          </p:nvSpPr>
          <p:spPr bwMode="auto">
            <a:xfrm>
              <a:off x="1133475" y="6029325"/>
              <a:ext cx="185738" cy="366713"/>
            </a:xfrm>
            <a:custGeom>
              <a:avLst/>
              <a:gdLst>
                <a:gd name="T0" fmla="*/ 59 w 117"/>
                <a:gd name="T1" fmla="*/ 0 h 231"/>
                <a:gd name="T2" fmla="*/ 61 w 117"/>
                <a:gd name="T3" fmla="*/ 0 h 231"/>
                <a:gd name="T4" fmla="*/ 82 w 117"/>
                <a:gd name="T5" fmla="*/ 5 h 231"/>
                <a:gd name="T6" fmla="*/ 100 w 117"/>
                <a:gd name="T7" fmla="*/ 17 h 231"/>
                <a:gd name="T8" fmla="*/ 112 w 117"/>
                <a:gd name="T9" fmla="*/ 35 h 231"/>
                <a:gd name="T10" fmla="*/ 117 w 117"/>
                <a:gd name="T11" fmla="*/ 56 h 231"/>
                <a:gd name="T12" fmla="*/ 117 w 117"/>
                <a:gd name="T13" fmla="*/ 175 h 231"/>
                <a:gd name="T14" fmla="*/ 112 w 117"/>
                <a:gd name="T15" fmla="*/ 196 h 231"/>
                <a:gd name="T16" fmla="*/ 100 w 117"/>
                <a:gd name="T17" fmla="*/ 215 h 231"/>
                <a:gd name="T18" fmla="*/ 82 w 117"/>
                <a:gd name="T19" fmla="*/ 229 h 231"/>
                <a:gd name="T20" fmla="*/ 61 w 117"/>
                <a:gd name="T21" fmla="*/ 231 h 231"/>
                <a:gd name="T22" fmla="*/ 59 w 117"/>
                <a:gd name="T23" fmla="*/ 231 h 231"/>
                <a:gd name="T24" fmla="*/ 35 w 117"/>
                <a:gd name="T25" fmla="*/ 229 h 231"/>
                <a:gd name="T26" fmla="*/ 19 w 117"/>
                <a:gd name="T27" fmla="*/ 215 h 231"/>
                <a:gd name="T28" fmla="*/ 5 w 117"/>
                <a:gd name="T29" fmla="*/ 196 h 231"/>
                <a:gd name="T30" fmla="*/ 0 w 117"/>
                <a:gd name="T31" fmla="*/ 175 h 231"/>
                <a:gd name="T32" fmla="*/ 0 w 117"/>
                <a:gd name="T33" fmla="*/ 56 h 231"/>
                <a:gd name="T34" fmla="*/ 5 w 117"/>
                <a:gd name="T35" fmla="*/ 35 h 231"/>
                <a:gd name="T36" fmla="*/ 19 w 117"/>
                <a:gd name="T37" fmla="*/ 17 h 231"/>
                <a:gd name="T38" fmla="*/ 35 w 117"/>
                <a:gd name="T39" fmla="*/ 5 h 231"/>
                <a:gd name="T40" fmla="*/ 59 w 117"/>
                <a:gd name="T4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1">
                  <a:moveTo>
                    <a:pt x="59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5"/>
                  </a:lnTo>
                  <a:lnTo>
                    <a:pt x="112" y="196"/>
                  </a:lnTo>
                  <a:lnTo>
                    <a:pt x="100" y="215"/>
                  </a:lnTo>
                  <a:lnTo>
                    <a:pt x="82" y="229"/>
                  </a:lnTo>
                  <a:lnTo>
                    <a:pt x="61" y="231"/>
                  </a:lnTo>
                  <a:lnTo>
                    <a:pt x="59" y="231"/>
                  </a:lnTo>
                  <a:lnTo>
                    <a:pt x="35" y="229"/>
                  </a:lnTo>
                  <a:lnTo>
                    <a:pt x="19" y="215"/>
                  </a:lnTo>
                  <a:lnTo>
                    <a:pt x="5" y="196"/>
                  </a:lnTo>
                  <a:lnTo>
                    <a:pt x="0" y="175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9" y="17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3" name="Freeform 22"/>
            <p:cNvSpPr>
              <a:spLocks/>
            </p:cNvSpPr>
            <p:nvPr userDrawn="1"/>
          </p:nvSpPr>
          <p:spPr bwMode="auto">
            <a:xfrm>
              <a:off x="1695450" y="6772275"/>
              <a:ext cx="180975" cy="85725"/>
            </a:xfrm>
            <a:custGeom>
              <a:avLst/>
              <a:gdLst>
                <a:gd name="T0" fmla="*/ 56 w 114"/>
                <a:gd name="T1" fmla="*/ 0 h 54"/>
                <a:gd name="T2" fmla="*/ 58 w 114"/>
                <a:gd name="T3" fmla="*/ 0 h 54"/>
                <a:gd name="T4" fmla="*/ 79 w 114"/>
                <a:gd name="T5" fmla="*/ 5 h 54"/>
                <a:gd name="T6" fmla="*/ 98 w 114"/>
                <a:gd name="T7" fmla="*/ 17 h 54"/>
                <a:gd name="T8" fmla="*/ 109 w 114"/>
                <a:gd name="T9" fmla="*/ 35 h 54"/>
                <a:gd name="T10" fmla="*/ 114 w 114"/>
                <a:gd name="T11" fmla="*/ 54 h 54"/>
                <a:gd name="T12" fmla="*/ 0 w 114"/>
                <a:gd name="T13" fmla="*/ 54 h 54"/>
                <a:gd name="T14" fmla="*/ 2 w 114"/>
                <a:gd name="T15" fmla="*/ 35 h 54"/>
                <a:gd name="T16" fmla="*/ 16 w 114"/>
                <a:gd name="T17" fmla="*/ 17 h 54"/>
                <a:gd name="T18" fmla="*/ 33 w 114"/>
                <a:gd name="T19" fmla="*/ 5 h 54"/>
                <a:gd name="T20" fmla="*/ 56 w 114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54">
                  <a:moveTo>
                    <a:pt x="56" y="0"/>
                  </a:moveTo>
                  <a:lnTo>
                    <a:pt x="58" y="0"/>
                  </a:lnTo>
                  <a:lnTo>
                    <a:pt x="79" y="5"/>
                  </a:lnTo>
                  <a:lnTo>
                    <a:pt x="98" y="17"/>
                  </a:lnTo>
                  <a:lnTo>
                    <a:pt x="109" y="35"/>
                  </a:lnTo>
                  <a:lnTo>
                    <a:pt x="114" y="54"/>
                  </a:lnTo>
                  <a:lnTo>
                    <a:pt x="0" y="54"/>
                  </a:lnTo>
                  <a:lnTo>
                    <a:pt x="2" y="35"/>
                  </a:lnTo>
                  <a:lnTo>
                    <a:pt x="16" y="17"/>
                  </a:lnTo>
                  <a:lnTo>
                    <a:pt x="33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4" name="Freeform 23"/>
            <p:cNvSpPr>
              <a:spLocks/>
            </p:cNvSpPr>
            <p:nvPr userDrawn="1"/>
          </p:nvSpPr>
          <p:spPr bwMode="auto">
            <a:xfrm>
              <a:off x="1414463" y="6307137"/>
              <a:ext cx="185738" cy="369888"/>
            </a:xfrm>
            <a:custGeom>
              <a:avLst/>
              <a:gdLst>
                <a:gd name="T0" fmla="*/ 58 w 117"/>
                <a:gd name="T1" fmla="*/ 0 h 233"/>
                <a:gd name="T2" fmla="*/ 58 w 117"/>
                <a:gd name="T3" fmla="*/ 0 h 233"/>
                <a:gd name="T4" fmla="*/ 82 w 117"/>
                <a:gd name="T5" fmla="*/ 5 h 233"/>
                <a:gd name="T6" fmla="*/ 100 w 117"/>
                <a:gd name="T7" fmla="*/ 19 h 233"/>
                <a:gd name="T8" fmla="*/ 112 w 117"/>
                <a:gd name="T9" fmla="*/ 35 h 233"/>
                <a:gd name="T10" fmla="*/ 117 w 117"/>
                <a:gd name="T11" fmla="*/ 58 h 233"/>
                <a:gd name="T12" fmla="*/ 117 w 117"/>
                <a:gd name="T13" fmla="*/ 175 h 233"/>
                <a:gd name="T14" fmla="*/ 112 w 117"/>
                <a:gd name="T15" fmla="*/ 198 h 233"/>
                <a:gd name="T16" fmla="*/ 100 w 117"/>
                <a:gd name="T17" fmla="*/ 217 h 233"/>
                <a:gd name="T18" fmla="*/ 82 w 117"/>
                <a:gd name="T19" fmla="*/ 228 h 233"/>
                <a:gd name="T20" fmla="*/ 58 w 117"/>
                <a:gd name="T21" fmla="*/ 233 h 233"/>
                <a:gd name="T22" fmla="*/ 58 w 117"/>
                <a:gd name="T23" fmla="*/ 233 h 233"/>
                <a:gd name="T24" fmla="*/ 35 w 117"/>
                <a:gd name="T25" fmla="*/ 228 h 233"/>
                <a:gd name="T26" fmla="*/ 17 w 117"/>
                <a:gd name="T27" fmla="*/ 217 h 233"/>
                <a:gd name="T28" fmla="*/ 5 w 117"/>
                <a:gd name="T29" fmla="*/ 198 h 233"/>
                <a:gd name="T30" fmla="*/ 0 w 117"/>
                <a:gd name="T31" fmla="*/ 175 h 233"/>
                <a:gd name="T32" fmla="*/ 0 w 117"/>
                <a:gd name="T33" fmla="*/ 58 h 233"/>
                <a:gd name="T34" fmla="*/ 5 w 117"/>
                <a:gd name="T35" fmla="*/ 35 h 233"/>
                <a:gd name="T36" fmla="*/ 17 w 117"/>
                <a:gd name="T37" fmla="*/ 19 h 233"/>
                <a:gd name="T38" fmla="*/ 35 w 117"/>
                <a:gd name="T39" fmla="*/ 5 h 233"/>
                <a:gd name="T40" fmla="*/ 58 w 117"/>
                <a:gd name="T41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3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175"/>
                  </a:lnTo>
                  <a:lnTo>
                    <a:pt x="112" y="198"/>
                  </a:lnTo>
                  <a:lnTo>
                    <a:pt x="100" y="217"/>
                  </a:lnTo>
                  <a:lnTo>
                    <a:pt x="82" y="228"/>
                  </a:lnTo>
                  <a:lnTo>
                    <a:pt x="58" y="233"/>
                  </a:lnTo>
                  <a:lnTo>
                    <a:pt x="58" y="233"/>
                  </a:lnTo>
                  <a:lnTo>
                    <a:pt x="35" y="228"/>
                  </a:lnTo>
                  <a:lnTo>
                    <a:pt x="17" y="217"/>
                  </a:lnTo>
                  <a:lnTo>
                    <a:pt x="5" y="198"/>
                  </a:lnTo>
                  <a:lnTo>
                    <a:pt x="0" y="175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4"/>
            <p:cNvSpPr>
              <a:spLocks/>
            </p:cNvSpPr>
            <p:nvPr userDrawn="1"/>
          </p:nvSpPr>
          <p:spPr bwMode="auto">
            <a:xfrm>
              <a:off x="1968500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61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4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5"/>
            <p:cNvSpPr>
              <a:spLocks/>
            </p:cNvSpPr>
            <p:nvPr userDrawn="1"/>
          </p:nvSpPr>
          <p:spPr bwMode="auto">
            <a:xfrm>
              <a:off x="2246313" y="6588125"/>
              <a:ext cx="184150" cy="269875"/>
            </a:xfrm>
            <a:custGeom>
              <a:avLst/>
              <a:gdLst>
                <a:gd name="T0" fmla="*/ 58 w 116"/>
                <a:gd name="T1" fmla="*/ 0 h 170"/>
                <a:gd name="T2" fmla="*/ 58 w 116"/>
                <a:gd name="T3" fmla="*/ 0 h 170"/>
                <a:gd name="T4" fmla="*/ 81 w 116"/>
                <a:gd name="T5" fmla="*/ 5 h 170"/>
                <a:gd name="T6" fmla="*/ 100 w 116"/>
                <a:gd name="T7" fmla="*/ 16 h 170"/>
                <a:gd name="T8" fmla="*/ 111 w 116"/>
                <a:gd name="T9" fmla="*/ 35 h 170"/>
                <a:gd name="T10" fmla="*/ 116 w 116"/>
                <a:gd name="T11" fmla="*/ 56 h 170"/>
                <a:gd name="T12" fmla="*/ 116 w 116"/>
                <a:gd name="T13" fmla="*/ 170 h 170"/>
                <a:gd name="T14" fmla="*/ 0 w 116"/>
                <a:gd name="T15" fmla="*/ 170 h 170"/>
                <a:gd name="T16" fmla="*/ 0 w 116"/>
                <a:gd name="T17" fmla="*/ 56 h 170"/>
                <a:gd name="T18" fmla="*/ 4 w 116"/>
                <a:gd name="T19" fmla="*/ 35 h 170"/>
                <a:gd name="T20" fmla="*/ 16 w 116"/>
                <a:gd name="T21" fmla="*/ 16 h 170"/>
                <a:gd name="T22" fmla="*/ 35 w 116"/>
                <a:gd name="T23" fmla="*/ 5 h 170"/>
                <a:gd name="T24" fmla="*/ 58 w 116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0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6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6"/>
            <p:cNvSpPr>
              <a:spLocks/>
            </p:cNvSpPr>
            <p:nvPr userDrawn="1"/>
          </p:nvSpPr>
          <p:spPr bwMode="auto">
            <a:xfrm>
              <a:off x="2527300" y="6588125"/>
              <a:ext cx="365125" cy="184150"/>
            </a:xfrm>
            <a:custGeom>
              <a:avLst/>
              <a:gdLst>
                <a:gd name="T0" fmla="*/ 55 w 230"/>
                <a:gd name="T1" fmla="*/ 0 h 116"/>
                <a:gd name="T2" fmla="*/ 174 w 230"/>
                <a:gd name="T3" fmla="*/ 0 h 116"/>
                <a:gd name="T4" fmla="*/ 195 w 230"/>
                <a:gd name="T5" fmla="*/ 5 h 116"/>
                <a:gd name="T6" fmla="*/ 214 w 230"/>
                <a:gd name="T7" fmla="*/ 16 h 116"/>
                <a:gd name="T8" fmla="*/ 225 w 230"/>
                <a:gd name="T9" fmla="*/ 35 h 116"/>
                <a:gd name="T10" fmla="*/ 230 w 230"/>
                <a:gd name="T11" fmla="*/ 56 h 116"/>
                <a:gd name="T12" fmla="*/ 230 w 230"/>
                <a:gd name="T13" fmla="*/ 58 h 116"/>
                <a:gd name="T14" fmla="*/ 225 w 230"/>
                <a:gd name="T15" fmla="*/ 81 h 116"/>
                <a:gd name="T16" fmla="*/ 214 w 230"/>
                <a:gd name="T17" fmla="*/ 100 h 116"/>
                <a:gd name="T18" fmla="*/ 195 w 230"/>
                <a:gd name="T19" fmla="*/ 112 h 116"/>
                <a:gd name="T20" fmla="*/ 174 w 230"/>
                <a:gd name="T21" fmla="*/ 116 h 116"/>
                <a:gd name="T22" fmla="*/ 55 w 230"/>
                <a:gd name="T23" fmla="*/ 116 h 116"/>
                <a:gd name="T24" fmla="*/ 35 w 230"/>
                <a:gd name="T25" fmla="*/ 112 h 116"/>
                <a:gd name="T26" fmla="*/ 16 w 230"/>
                <a:gd name="T27" fmla="*/ 100 h 116"/>
                <a:gd name="T28" fmla="*/ 2 w 230"/>
                <a:gd name="T29" fmla="*/ 81 h 116"/>
                <a:gd name="T30" fmla="*/ 0 w 230"/>
                <a:gd name="T31" fmla="*/ 58 h 116"/>
                <a:gd name="T32" fmla="*/ 0 w 230"/>
                <a:gd name="T33" fmla="*/ 56 h 116"/>
                <a:gd name="T34" fmla="*/ 2 w 230"/>
                <a:gd name="T35" fmla="*/ 35 h 116"/>
                <a:gd name="T36" fmla="*/ 16 w 230"/>
                <a:gd name="T37" fmla="*/ 16 h 116"/>
                <a:gd name="T38" fmla="*/ 35 w 230"/>
                <a:gd name="T39" fmla="*/ 5 h 116"/>
                <a:gd name="T40" fmla="*/ 55 w 230"/>
                <a:gd name="T4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0" h="116">
                  <a:moveTo>
                    <a:pt x="55" y="0"/>
                  </a:moveTo>
                  <a:lnTo>
                    <a:pt x="174" y="0"/>
                  </a:lnTo>
                  <a:lnTo>
                    <a:pt x="195" y="5"/>
                  </a:lnTo>
                  <a:lnTo>
                    <a:pt x="214" y="16"/>
                  </a:lnTo>
                  <a:lnTo>
                    <a:pt x="225" y="35"/>
                  </a:lnTo>
                  <a:lnTo>
                    <a:pt x="230" y="56"/>
                  </a:lnTo>
                  <a:lnTo>
                    <a:pt x="230" y="58"/>
                  </a:lnTo>
                  <a:lnTo>
                    <a:pt x="225" y="81"/>
                  </a:lnTo>
                  <a:lnTo>
                    <a:pt x="214" y="100"/>
                  </a:lnTo>
                  <a:lnTo>
                    <a:pt x="195" y="112"/>
                  </a:lnTo>
                  <a:lnTo>
                    <a:pt x="174" y="116"/>
                  </a:lnTo>
                  <a:lnTo>
                    <a:pt x="55" y="116"/>
                  </a:lnTo>
                  <a:lnTo>
                    <a:pt x="35" y="112"/>
                  </a:lnTo>
                  <a:lnTo>
                    <a:pt x="16" y="100"/>
                  </a:lnTo>
                  <a:lnTo>
                    <a:pt x="2" y="81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2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"/>
            <p:cNvSpPr>
              <a:spLocks/>
            </p:cNvSpPr>
            <p:nvPr userDrawn="1"/>
          </p:nvSpPr>
          <p:spPr bwMode="auto">
            <a:xfrm>
              <a:off x="2714625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58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2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8"/>
            <p:cNvSpPr>
              <a:spLocks/>
            </p:cNvSpPr>
            <p:nvPr userDrawn="1"/>
          </p:nvSpPr>
          <p:spPr bwMode="auto">
            <a:xfrm>
              <a:off x="3268663" y="6772275"/>
              <a:ext cx="647700" cy="85725"/>
            </a:xfrm>
            <a:custGeom>
              <a:avLst/>
              <a:gdLst>
                <a:gd name="T0" fmla="*/ 56 w 408"/>
                <a:gd name="T1" fmla="*/ 0 h 54"/>
                <a:gd name="T2" fmla="*/ 352 w 408"/>
                <a:gd name="T3" fmla="*/ 0 h 54"/>
                <a:gd name="T4" fmla="*/ 375 w 408"/>
                <a:gd name="T5" fmla="*/ 5 h 54"/>
                <a:gd name="T6" fmla="*/ 391 w 408"/>
                <a:gd name="T7" fmla="*/ 17 h 54"/>
                <a:gd name="T8" fmla="*/ 405 w 408"/>
                <a:gd name="T9" fmla="*/ 35 h 54"/>
                <a:gd name="T10" fmla="*/ 408 w 408"/>
                <a:gd name="T11" fmla="*/ 54 h 54"/>
                <a:gd name="T12" fmla="*/ 0 w 408"/>
                <a:gd name="T13" fmla="*/ 54 h 54"/>
                <a:gd name="T14" fmla="*/ 5 w 408"/>
                <a:gd name="T15" fmla="*/ 35 h 54"/>
                <a:gd name="T16" fmla="*/ 17 w 408"/>
                <a:gd name="T17" fmla="*/ 17 h 54"/>
                <a:gd name="T18" fmla="*/ 35 w 408"/>
                <a:gd name="T19" fmla="*/ 5 h 54"/>
                <a:gd name="T20" fmla="*/ 56 w 408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8" h="54">
                  <a:moveTo>
                    <a:pt x="56" y="0"/>
                  </a:moveTo>
                  <a:lnTo>
                    <a:pt x="352" y="0"/>
                  </a:lnTo>
                  <a:lnTo>
                    <a:pt x="375" y="5"/>
                  </a:lnTo>
                  <a:lnTo>
                    <a:pt x="391" y="17"/>
                  </a:lnTo>
                  <a:lnTo>
                    <a:pt x="405" y="35"/>
                  </a:lnTo>
                  <a:lnTo>
                    <a:pt x="408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9"/>
            <p:cNvSpPr>
              <a:spLocks/>
            </p:cNvSpPr>
            <p:nvPr userDrawn="1"/>
          </p:nvSpPr>
          <p:spPr bwMode="auto">
            <a:xfrm>
              <a:off x="2989263" y="6772275"/>
              <a:ext cx="184150" cy="85725"/>
            </a:xfrm>
            <a:custGeom>
              <a:avLst/>
              <a:gdLst>
                <a:gd name="T0" fmla="*/ 58 w 116"/>
                <a:gd name="T1" fmla="*/ 0 h 54"/>
                <a:gd name="T2" fmla="*/ 58 w 116"/>
                <a:gd name="T3" fmla="*/ 0 h 54"/>
                <a:gd name="T4" fmla="*/ 81 w 116"/>
                <a:gd name="T5" fmla="*/ 5 h 54"/>
                <a:gd name="T6" fmla="*/ 100 w 116"/>
                <a:gd name="T7" fmla="*/ 17 h 54"/>
                <a:gd name="T8" fmla="*/ 111 w 116"/>
                <a:gd name="T9" fmla="*/ 35 h 54"/>
                <a:gd name="T10" fmla="*/ 116 w 116"/>
                <a:gd name="T11" fmla="*/ 54 h 54"/>
                <a:gd name="T12" fmla="*/ 0 w 116"/>
                <a:gd name="T13" fmla="*/ 54 h 54"/>
                <a:gd name="T14" fmla="*/ 4 w 116"/>
                <a:gd name="T15" fmla="*/ 35 h 54"/>
                <a:gd name="T16" fmla="*/ 16 w 116"/>
                <a:gd name="T17" fmla="*/ 17 h 54"/>
                <a:gd name="T18" fmla="*/ 34 w 116"/>
                <a:gd name="T19" fmla="*/ 5 h 54"/>
                <a:gd name="T20" fmla="*/ 58 w 116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4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4"/>
                  </a:lnTo>
                  <a:lnTo>
                    <a:pt x="0" y="54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4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0"/>
            <p:cNvSpPr>
              <a:spLocks/>
            </p:cNvSpPr>
            <p:nvPr userDrawn="1"/>
          </p:nvSpPr>
          <p:spPr bwMode="auto">
            <a:xfrm>
              <a:off x="298450" y="6029325"/>
              <a:ext cx="185738" cy="185738"/>
            </a:xfrm>
            <a:custGeom>
              <a:avLst/>
              <a:gdLst>
                <a:gd name="T0" fmla="*/ 56 w 117"/>
                <a:gd name="T1" fmla="*/ 0 h 117"/>
                <a:gd name="T2" fmla="*/ 59 w 117"/>
                <a:gd name="T3" fmla="*/ 0 h 117"/>
                <a:gd name="T4" fmla="*/ 82 w 117"/>
                <a:gd name="T5" fmla="*/ 5 h 117"/>
                <a:gd name="T6" fmla="*/ 98 w 117"/>
                <a:gd name="T7" fmla="*/ 17 h 117"/>
                <a:gd name="T8" fmla="*/ 112 w 117"/>
                <a:gd name="T9" fmla="*/ 35 h 117"/>
                <a:gd name="T10" fmla="*/ 117 w 117"/>
                <a:gd name="T11" fmla="*/ 56 h 117"/>
                <a:gd name="T12" fmla="*/ 117 w 117"/>
                <a:gd name="T13" fmla="*/ 58 h 117"/>
                <a:gd name="T14" fmla="*/ 112 w 117"/>
                <a:gd name="T15" fmla="*/ 82 h 117"/>
                <a:gd name="T16" fmla="*/ 98 w 117"/>
                <a:gd name="T17" fmla="*/ 98 h 117"/>
                <a:gd name="T18" fmla="*/ 82 w 117"/>
                <a:gd name="T19" fmla="*/ 112 h 117"/>
                <a:gd name="T20" fmla="*/ 59 w 117"/>
                <a:gd name="T21" fmla="*/ 117 h 117"/>
                <a:gd name="T22" fmla="*/ 56 w 117"/>
                <a:gd name="T23" fmla="*/ 117 h 117"/>
                <a:gd name="T24" fmla="*/ 35 w 117"/>
                <a:gd name="T25" fmla="*/ 112 h 117"/>
                <a:gd name="T26" fmla="*/ 17 w 117"/>
                <a:gd name="T27" fmla="*/ 98 h 117"/>
                <a:gd name="T28" fmla="*/ 5 w 117"/>
                <a:gd name="T29" fmla="*/ 82 h 117"/>
                <a:gd name="T30" fmla="*/ 0 w 117"/>
                <a:gd name="T31" fmla="*/ 58 h 117"/>
                <a:gd name="T32" fmla="*/ 0 w 117"/>
                <a:gd name="T33" fmla="*/ 56 h 117"/>
                <a:gd name="T34" fmla="*/ 5 w 117"/>
                <a:gd name="T35" fmla="*/ 35 h 117"/>
                <a:gd name="T36" fmla="*/ 17 w 117"/>
                <a:gd name="T37" fmla="*/ 17 h 117"/>
                <a:gd name="T38" fmla="*/ 35 w 117"/>
                <a:gd name="T39" fmla="*/ 5 h 117"/>
                <a:gd name="T40" fmla="*/ 56 w 117"/>
                <a:gd name="T4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11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58"/>
                  </a:lnTo>
                  <a:lnTo>
                    <a:pt x="112" y="82"/>
                  </a:lnTo>
                  <a:lnTo>
                    <a:pt x="98" y="98"/>
                  </a:lnTo>
                  <a:lnTo>
                    <a:pt x="82" y="112"/>
                  </a:lnTo>
                  <a:lnTo>
                    <a:pt x="59" y="117"/>
                  </a:lnTo>
                  <a:lnTo>
                    <a:pt x="56" y="117"/>
                  </a:lnTo>
                  <a:lnTo>
                    <a:pt x="35" y="112"/>
                  </a:lnTo>
                  <a:lnTo>
                    <a:pt x="17" y="98"/>
                  </a:lnTo>
                  <a:lnTo>
                    <a:pt x="5" y="82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auto">
            <a:xfrm>
              <a:off x="576263" y="6029325"/>
              <a:ext cx="184150" cy="447675"/>
            </a:xfrm>
            <a:custGeom>
              <a:avLst/>
              <a:gdLst>
                <a:gd name="T0" fmla="*/ 58 w 116"/>
                <a:gd name="T1" fmla="*/ 0 h 282"/>
                <a:gd name="T2" fmla="*/ 61 w 116"/>
                <a:gd name="T3" fmla="*/ 0 h 282"/>
                <a:gd name="T4" fmla="*/ 81 w 116"/>
                <a:gd name="T5" fmla="*/ 5 h 282"/>
                <a:gd name="T6" fmla="*/ 100 w 116"/>
                <a:gd name="T7" fmla="*/ 17 h 282"/>
                <a:gd name="T8" fmla="*/ 112 w 116"/>
                <a:gd name="T9" fmla="*/ 35 h 282"/>
                <a:gd name="T10" fmla="*/ 116 w 116"/>
                <a:gd name="T11" fmla="*/ 56 h 282"/>
                <a:gd name="T12" fmla="*/ 116 w 116"/>
                <a:gd name="T13" fmla="*/ 224 h 282"/>
                <a:gd name="T14" fmla="*/ 112 w 116"/>
                <a:gd name="T15" fmla="*/ 247 h 282"/>
                <a:gd name="T16" fmla="*/ 100 w 116"/>
                <a:gd name="T17" fmla="*/ 263 h 282"/>
                <a:gd name="T18" fmla="*/ 81 w 116"/>
                <a:gd name="T19" fmla="*/ 277 h 282"/>
                <a:gd name="T20" fmla="*/ 61 w 116"/>
                <a:gd name="T21" fmla="*/ 282 h 282"/>
                <a:gd name="T22" fmla="*/ 58 w 116"/>
                <a:gd name="T23" fmla="*/ 282 h 282"/>
                <a:gd name="T24" fmla="*/ 35 w 116"/>
                <a:gd name="T25" fmla="*/ 277 h 282"/>
                <a:gd name="T26" fmla="*/ 16 w 116"/>
                <a:gd name="T27" fmla="*/ 263 h 282"/>
                <a:gd name="T28" fmla="*/ 5 w 116"/>
                <a:gd name="T29" fmla="*/ 247 h 282"/>
                <a:gd name="T30" fmla="*/ 0 w 116"/>
                <a:gd name="T31" fmla="*/ 224 h 282"/>
                <a:gd name="T32" fmla="*/ 0 w 116"/>
                <a:gd name="T33" fmla="*/ 56 h 282"/>
                <a:gd name="T34" fmla="*/ 5 w 116"/>
                <a:gd name="T35" fmla="*/ 35 h 282"/>
                <a:gd name="T36" fmla="*/ 16 w 116"/>
                <a:gd name="T37" fmla="*/ 17 h 282"/>
                <a:gd name="T38" fmla="*/ 35 w 116"/>
                <a:gd name="T39" fmla="*/ 5 h 282"/>
                <a:gd name="T40" fmla="*/ 58 w 116"/>
                <a:gd name="T41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2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6" y="56"/>
                  </a:lnTo>
                  <a:lnTo>
                    <a:pt x="116" y="224"/>
                  </a:lnTo>
                  <a:lnTo>
                    <a:pt x="112" y="247"/>
                  </a:lnTo>
                  <a:lnTo>
                    <a:pt x="100" y="263"/>
                  </a:lnTo>
                  <a:lnTo>
                    <a:pt x="81" y="277"/>
                  </a:lnTo>
                  <a:lnTo>
                    <a:pt x="61" y="282"/>
                  </a:lnTo>
                  <a:lnTo>
                    <a:pt x="58" y="282"/>
                  </a:lnTo>
                  <a:lnTo>
                    <a:pt x="35" y="277"/>
                  </a:lnTo>
                  <a:lnTo>
                    <a:pt x="16" y="263"/>
                  </a:lnTo>
                  <a:lnTo>
                    <a:pt x="5" y="247"/>
                  </a:lnTo>
                  <a:lnTo>
                    <a:pt x="0" y="224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1449179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erator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flipH="1">
            <a:off x="-1" y="989"/>
            <a:ext cx="12280739" cy="6856021"/>
          </a:xfrm>
          <a:prstGeom prst="rect">
            <a:avLst/>
          </a:prstGeom>
        </p:spPr>
      </p:pic>
      <p:sp>
        <p:nvSpPr>
          <p:cNvPr id="39" name="Title 2"/>
          <p:cNvSpPr>
            <a:spLocks noGrp="1"/>
          </p:cNvSpPr>
          <p:nvPr>
            <p:ph type="title"/>
          </p:nvPr>
        </p:nvSpPr>
        <p:spPr>
          <a:xfrm>
            <a:off x="7108346" y="2631511"/>
            <a:ext cx="4597879" cy="1141943"/>
          </a:xfrm>
        </p:spPr>
        <p:txBody>
          <a:bodyPr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 userDrawn="1"/>
        </p:nvSpPr>
        <p:spPr bwMode="auto">
          <a:xfrm flipH="1">
            <a:off x="0" y="-4763"/>
            <a:ext cx="12190413" cy="6862763"/>
          </a:xfrm>
          <a:prstGeom prst="rect">
            <a:avLst/>
          </a:prstGeom>
          <a:noFill/>
          <a:ln w="0">
            <a:noFill/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" name="Group 22"/>
          <p:cNvGrpSpPr/>
          <p:nvPr userDrawn="1"/>
        </p:nvGrpSpPr>
        <p:grpSpPr>
          <a:xfrm flipH="1">
            <a:off x="8301587" y="6035077"/>
            <a:ext cx="3897313" cy="828675"/>
            <a:chOff x="19050" y="6029325"/>
            <a:chExt cx="3897313" cy="828675"/>
          </a:xfrm>
        </p:grpSpPr>
        <p:sp>
          <p:nvSpPr>
            <p:cNvPr id="24" name="Freeform 23"/>
            <p:cNvSpPr>
              <a:spLocks/>
            </p:cNvSpPr>
            <p:nvPr userDrawn="1"/>
          </p:nvSpPr>
          <p:spPr bwMode="auto">
            <a:xfrm>
              <a:off x="1414463" y="6772275"/>
              <a:ext cx="185738" cy="85725"/>
            </a:xfrm>
            <a:custGeom>
              <a:avLst/>
              <a:gdLst>
                <a:gd name="T0" fmla="*/ 58 w 117"/>
                <a:gd name="T1" fmla="*/ 0 h 54"/>
                <a:gd name="T2" fmla="*/ 58 w 117"/>
                <a:gd name="T3" fmla="*/ 0 h 54"/>
                <a:gd name="T4" fmla="*/ 82 w 117"/>
                <a:gd name="T5" fmla="*/ 5 h 54"/>
                <a:gd name="T6" fmla="*/ 100 w 117"/>
                <a:gd name="T7" fmla="*/ 17 h 54"/>
                <a:gd name="T8" fmla="*/ 112 w 117"/>
                <a:gd name="T9" fmla="*/ 35 h 54"/>
                <a:gd name="T10" fmla="*/ 117 w 117"/>
                <a:gd name="T11" fmla="*/ 54 h 54"/>
                <a:gd name="T12" fmla="*/ 0 w 117"/>
                <a:gd name="T13" fmla="*/ 54 h 54"/>
                <a:gd name="T14" fmla="*/ 5 w 117"/>
                <a:gd name="T15" fmla="*/ 35 h 54"/>
                <a:gd name="T16" fmla="*/ 17 w 117"/>
                <a:gd name="T17" fmla="*/ 17 h 54"/>
                <a:gd name="T18" fmla="*/ 35 w 117"/>
                <a:gd name="T19" fmla="*/ 5 h 54"/>
                <a:gd name="T20" fmla="*/ 58 w 117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54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4"/>
            <p:cNvSpPr>
              <a:spLocks/>
            </p:cNvSpPr>
            <p:nvPr userDrawn="1"/>
          </p:nvSpPr>
          <p:spPr bwMode="auto">
            <a:xfrm>
              <a:off x="298450" y="6307137"/>
              <a:ext cx="185738" cy="550863"/>
            </a:xfrm>
            <a:custGeom>
              <a:avLst/>
              <a:gdLst>
                <a:gd name="T0" fmla="*/ 56 w 117"/>
                <a:gd name="T1" fmla="*/ 0 h 347"/>
                <a:gd name="T2" fmla="*/ 59 w 117"/>
                <a:gd name="T3" fmla="*/ 0 h 347"/>
                <a:gd name="T4" fmla="*/ 82 w 117"/>
                <a:gd name="T5" fmla="*/ 5 h 347"/>
                <a:gd name="T6" fmla="*/ 98 w 117"/>
                <a:gd name="T7" fmla="*/ 19 h 347"/>
                <a:gd name="T8" fmla="*/ 112 w 117"/>
                <a:gd name="T9" fmla="*/ 35 h 347"/>
                <a:gd name="T10" fmla="*/ 117 w 117"/>
                <a:gd name="T11" fmla="*/ 58 h 347"/>
                <a:gd name="T12" fmla="*/ 117 w 117"/>
                <a:gd name="T13" fmla="*/ 347 h 347"/>
                <a:gd name="T14" fmla="*/ 0 w 117"/>
                <a:gd name="T15" fmla="*/ 347 h 347"/>
                <a:gd name="T16" fmla="*/ 0 w 117"/>
                <a:gd name="T17" fmla="*/ 58 h 347"/>
                <a:gd name="T18" fmla="*/ 5 w 117"/>
                <a:gd name="T19" fmla="*/ 35 h 347"/>
                <a:gd name="T20" fmla="*/ 17 w 117"/>
                <a:gd name="T21" fmla="*/ 19 h 347"/>
                <a:gd name="T22" fmla="*/ 35 w 117"/>
                <a:gd name="T23" fmla="*/ 5 h 347"/>
                <a:gd name="T24" fmla="*/ 56 w 117"/>
                <a:gd name="T25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34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347"/>
                  </a:lnTo>
                  <a:lnTo>
                    <a:pt x="0" y="347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5"/>
            <p:cNvSpPr>
              <a:spLocks/>
            </p:cNvSpPr>
            <p:nvPr userDrawn="1"/>
          </p:nvSpPr>
          <p:spPr bwMode="auto">
            <a:xfrm>
              <a:off x="19050" y="6029325"/>
              <a:ext cx="184150" cy="828675"/>
            </a:xfrm>
            <a:custGeom>
              <a:avLst/>
              <a:gdLst>
                <a:gd name="T0" fmla="*/ 58 w 116"/>
                <a:gd name="T1" fmla="*/ 0 h 522"/>
                <a:gd name="T2" fmla="*/ 58 w 116"/>
                <a:gd name="T3" fmla="*/ 0 h 522"/>
                <a:gd name="T4" fmla="*/ 81 w 116"/>
                <a:gd name="T5" fmla="*/ 5 h 522"/>
                <a:gd name="T6" fmla="*/ 100 w 116"/>
                <a:gd name="T7" fmla="*/ 17 h 522"/>
                <a:gd name="T8" fmla="*/ 111 w 116"/>
                <a:gd name="T9" fmla="*/ 35 h 522"/>
                <a:gd name="T10" fmla="*/ 116 w 116"/>
                <a:gd name="T11" fmla="*/ 56 h 522"/>
                <a:gd name="T12" fmla="*/ 116 w 116"/>
                <a:gd name="T13" fmla="*/ 522 h 522"/>
                <a:gd name="T14" fmla="*/ 0 w 116"/>
                <a:gd name="T15" fmla="*/ 522 h 522"/>
                <a:gd name="T16" fmla="*/ 0 w 116"/>
                <a:gd name="T17" fmla="*/ 56 h 522"/>
                <a:gd name="T18" fmla="*/ 4 w 116"/>
                <a:gd name="T19" fmla="*/ 35 h 522"/>
                <a:gd name="T20" fmla="*/ 16 w 116"/>
                <a:gd name="T21" fmla="*/ 17 h 522"/>
                <a:gd name="T22" fmla="*/ 35 w 116"/>
                <a:gd name="T23" fmla="*/ 5 h 522"/>
                <a:gd name="T24" fmla="*/ 58 w 116"/>
                <a:gd name="T25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522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522"/>
                  </a:lnTo>
                  <a:lnTo>
                    <a:pt x="0" y="522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6"/>
            <p:cNvSpPr>
              <a:spLocks/>
            </p:cNvSpPr>
            <p:nvPr userDrawn="1"/>
          </p:nvSpPr>
          <p:spPr bwMode="auto">
            <a:xfrm>
              <a:off x="576263" y="6569075"/>
              <a:ext cx="184150" cy="288925"/>
            </a:xfrm>
            <a:custGeom>
              <a:avLst/>
              <a:gdLst>
                <a:gd name="T0" fmla="*/ 58 w 116"/>
                <a:gd name="T1" fmla="*/ 0 h 182"/>
                <a:gd name="T2" fmla="*/ 61 w 116"/>
                <a:gd name="T3" fmla="*/ 0 h 182"/>
                <a:gd name="T4" fmla="*/ 81 w 116"/>
                <a:gd name="T5" fmla="*/ 5 h 182"/>
                <a:gd name="T6" fmla="*/ 100 w 116"/>
                <a:gd name="T7" fmla="*/ 19 h 182"/>
                <a:gd name="T8" fmla="*/ 112 w 116"/>
                <a:gd name="T9" fmla="*/ 35 h 182"/>
                <a:gd name="T10" fmla="*/ 116 w 116"/>
                <a:gd name="T11" fmla="*/ 59 h 182"/>
                <a:gd name="T12" fmla="*/ 116 w 116"/>
                <a:gd name="T13" fmla="*/ 182 h 182"/>
                <a:gd name="T14" fmla="*/ 0 w 116"/>
                <a:gd name="T15" fmla="*/ 182 h 182"/>
                <a:gd name="T16" fmla="*/ 0 w 116"/>
                <a:gd name="T17" fmla="*/ 59 h 182"/>
                <a:gd name="T18" fmla="*/ 5 w 116"/>
                <a:gd name="T19" fmla="*/ 35 h 182"/>
                <a:gd name="T20" fmla="*/ 16 w 116"/>
                <a:gd name="T21" fmla="*/ 19 h 182"/>
                <a:gd name="T22" fmla="*/ 35 w 116"/>
                <a:gd name="T23" fmla="*/ 5 h 182"/>
                <a:gd name="T24" fmla="*/ 58 w 116"/>
                <a:gd name="T2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6" y="59"/>
                  </a:lnTo>
                  <a:lnTo>
                    <a:pt x="116" y="182"/>
                  </a:lnTo>
                  <a:lnTo>
                    <a:pt x="0" y="182"/>
                  </a:lnTo>
                  <a:lnTo>
                    <a:pt x="0" y="59"/>
                  </a:lnTo>
                  <a:lnTo>
                    <a:pt x="5" y="35"/>
                  </a:lnTo>
                  <a:lnTo>
                    <a:pt x="16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"/>
            <p:cNvSpPr>
              <a:spLocks/>
            </p:cNvSpPr>
            <p:nvPr userDrawn="1"/>
          </p:nvSpPr>
          <p:spPr bwMode="auto">
            <a:xfrm>
              <a:off x="1133475" y="6496050"/>
              <a:ext cx="185738" cy="361950"/>
            </a:xfrm>
            <a:custGeom>
              <a:avLst/>
              <a:gdLst>
                <a:gd name="T0" fmla="*/ 59 w 117"/>
                <a:gd name="T1" fmla="*/ 0 h 228"/>
                <a:gd name="T2" fmla="*/ 61 w 117"/>
                <a:gd name="T3" fmla="*/ 0 h 228"/>
                <a:gd name="T4" fmla="*/ 82 w 117"/>
                <a:gd name="T5" fmla="*/ 4 h 228"/>
                <a:gd name="T6" fmla="*/ 100 w 117"/>
                <a:gd name="T7" fmla="*/ 16 h 228"/>
                <a:gd name="T8" fmla="*/ 114 w 117"/>
                <a:gd name="T9" fmla="*/ 35 h 228"/>
                <a:gd name="T10" fmla="*/ 117 w 117"/>
                <a:gd name="T11" fmla="*/ 56 h 228"/>
                <a:gd name="T12" fmla="*/ 117 w 117"/>
                <a:gd name="T13" fmla="*/ 228 h 228"/>
                <a:gd name="T14" fmla="*/ 0 w 117"/>
                <a:gd name="T15" fmla="*/ 228 h 228"/>
                <a:gd name="T16" fmla="*/ 0 w 117"/>
                <a:gd name="T17" fmla="*/ 56 h 228"/>
                <a:gd name="T18" fmla="*/ 5 w 117"/>
                <a:gd name="T19" fmla="*/ 35 h 228"/>
                <a:gd name="T20" fmla="*/ 17 w 117"/>
                <a:gd name="T21" fmla="*/ 16 h 228"/>
                <a:gd name="T22" fmla="*/ 35 w 117"/>
                <a:gd name="T23" fmla="*/ 4 h 228"/>
                <a:gd name="T24" fmla="*/ 59 w 117"/>
                <a:gd name="T25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228">
                  <a:moveTo>
                    <a:pt x="59" y="0"/>
                  </a:moveTo>
                  <a:lnTo>
                    <a:pt x="61" y="0"/>
                  </a:lnTo>
                  <a:lnTo>
                    <a:pt x="82" y="4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228"/>
                  </a:lnTo>
                  <a:lnTo>
                    <a:pt x="0" y="22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4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8"/>
            <p:cNvSpPr>
              <a:spLocks/>
            </p:cNvSpPr>
            <p:nvPr userDrawn="1"/>
          </p:nvSpPr>
          <p:spPr bwMode="auto">
            <a:xfrm>
              <a:off x="857250" y="6684962"/>
              <a:ext cx="184150" cy="173038"/>
            </a:xfrm>
            <a:custGeom>
              <a:avLst/>
              <a:gdLst>
                <a:gd name="T0" fmla="*/ 56 w 116"/>
                <a:gd name="T1" fmla="*/ 0 h 109"/>
                <a:gd name="T2" fmla="*/ 58 w 116"/>
                <a:gd name="T3" fmla="*/ 0 h 109"/>
                <a:gd name="T4" fmla="*/ 81 w 116"/>
                <a:gd name="T5" fmla="*/ 2 h 109"/>
                <a:gd name="T6" fmla="*/ 98 w 116"/>
                <a:gd name="T7" fmla="*/ 16 h 109"/>
                <a:gd name="T8" fmla="*/ 112 w 116"/>
                <a:gd name="T9" fmla="*/ 34 h 109"/>
                <a:gd name="T10" fmla="*/ 116 w 116"/>
                <a:gd name="T11" fmla="*/ 55 h 109"/>
                <a:gd name="T12" fmla="*/ 116 w 116"/>
                <a:gd name="T13" fmla="*/ 109 h 109"/>
                <a:gd name="T14" fmla="*/ 0 w 116"/>
                <a:gd name="T15" fmla="*/ 109 h 109"/>
                <a:gd name="T16" fmla="*/ 0 w 116"/>
                <a:gd name="T17" fmla="*/ 55 h 109"/>
                <a:gd name="T18" fmla="*/ 5 w 116"/>
                <a:gd name="T19" fmla="*/ 34 h 109"/>
                <a:gd name="T20" fmla="*/ 16 w 116"/>
                <a:gd name="T21" fmla="*/ 16 h 109"/>
                <a:gd name="T22" fmla="*/ 35 w 116"/>
                <a:gd name="T23" fmla="*/ 2 h 109"/>
                <a:gd name="T24" fmla="*/ 56 w 116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09">
                  <a:moveTo>
                    <a:pt x="56" y="0"/>
                  </a:moveTo>
                  <a:lnTo>
                    <a:pt x="58" y="0"/>
                  </a:lnTo>
                  <a:lnTo>
                    <a:pt x="81" y="2"/>
                  </a:lnTo>
                  <a:lnTo>
                    <a:pt x="98" y="16"/>
                  </a:lnTo>
                  <a:lnTo>
                    <a:pt x="112" y="34"/>
                  </a:lnTo>
                  <a:lnTo>
                    <a:pt x="116" y="55"/>
                  </a:lnTo>
                  <a:lnTo>
                    <a:pt x="116" y="109"/>
                  </a:lnTo>
                  <a:lnTo>
                    <a:pt x="0" y="109"/>
                  </a:lnTo>
                  <a:lnTo>
                    <a:pt x="0" y="55"/>
                  </a:lnTo>
                  <a:lnTo>
                    <a:pt x="5" y="34"/>
                  </a:lnTo>
                  <a:lnTo>
                    <a:pt x="16" y="16"/>
                  </a:lnTo>
                  <a:lnTo>
                    <a:pt x="35" y="2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9"/>
            <p:cNvSpPr>
              <a:spLocks/>
            </p:cNvSpPr>
            <p:nvPr userDrawn="1"/>
          </p:nvSpPr>
          <p:spPr bwMode="auto">
            <a:xfrm>
              <a:off x="1133475" y="6029325"/>
              <a:ext cx="185738" cy="366713"/>
            </a:xfrm>
            <a:custGeom>
              <a:avLst/>
              <a:gdLst>
                <a:gd name="T0" fmla="*/ 59 w 117"/>
                <a:gd name="T1" fmla="*/ 0 h 231"/>
                <a:gd name="T2" fmla="*/ 61 w 117"/>
                <a:gd name="T3" fmla="*/ 0 h 231"/>
                <a:gd name="T4" fmla="*/ 82 w 117"/>
                <a:gd name="T5" fmla="*/ 5 h 231"/>
                <a:gd name="T6" fmla="*/ 100 w 117"/>
                <a:gd name="T7" fmla="*/ 17 h 231"/>
                <a:gd name="T8" fmla="*/ 112 w 117"/>
                <a:gd name="T9" fmla="*/ 35 h 231"/>
                <a:gd name="T10" fmla="*/ 117 w 117"/>
                <a:gd name="T11" fmla="*/ 56 h 231"/>
                <a:gd name="T12" fmla="*/ 117 w 117"/>
                <a:gd name="T13" fmla="*/ 175 h 231"/>
                <a:gd name="T14" fmla="*/ 112 w 117"/>
                <a:gd name="T15" fmla="*/ 196 h 231"/>
                <a:gd name="T16" fmla="*/ 100 w 117"/>
                <a:gd name="T17" fmla="*/ 215 h 231"/>
                <a:gd name="T18" fmla="*/ 82 w 117"/>
                <a:gd name="T19" fmla="*/ 229 h 231"/>
                <a:gd name="T20" fmla="*/ 61 w 117"/>
                <a:gd name="T21" fmla="*/ 231 h 231"/>
                <a:gd name="T22" fmla="*/ 59 w 117"/>
                <a:gd name="T23" fmla="*/ 231 h 231"/>
                <a:gd name="T24" fmla="*/ 35 w 117"/>
                <a:gd name="T25" fmla="*/ 229 h 231"/>
                <a:gd name="T26" fmla="*/ 19 w 117"/>
                <a:gd name="T27" fmla="*/ 215 h 231"/>
                <a:gd name="T28" fmla="*/ 5 w 117"/>
                <a:gd name="T29" fmla="*/ 196 h 231"/>
                <a:gd name="T30" fmla="*/ 0 w 117"/>
                <a:gd name="T31" fmla="*/ 175 h 231"/>
                <a:gd name="T32" fmla="*/ 0 w 117"/>
                <a:gd name="T33" fmla="*/ 56 h 231"/>
                <a:gd name="T34" fmla="*/ 5 w 117"/>
                <a:gd name="T35" fmla="*/ 35 h 231"/>
                <a:gd name="T36" fmla="*/ 19 w 117"/>
                <a:gd name="T37" fmla="*/ 17 h 231"/>
                <a:gd name="T38" fmla="*/ 35 w 117"/>
                <a:gd name="T39" fmla="*/ 5 h 231"/>
                <a:gd name="T40" fmla="*/ 59 w 117"/>
                <a:gd name="T4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1">
                  <a:moveTo>
                    <a:pt x="59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5"/>
                  </a:lnTo>
                  <a:lnTo>
                    <a:pt x="112" y="196"/>
                  </a:lnTo>
                  <a:lnTo>
                    <a:pt x="100" y="215"/>
                  </a:lnTo>
                  <a:lnTo>
                    <a:pt x="82" y="229"/>
                  </a:lnTo>
                  <a:lnTo>
                    <a:pt x="61" y="231"/>
                  </a:lnTo>
                  <a:lnTo>
                    <a:pt x="59" y="231"/>
                  </a:lnTo>
                  <a:lnTo>
                    <a:pt x="35" y="229"/>
                  </a:lnTo>
                  <a:lnTo>
                    <a:pt x="19" y="215"/>
                  </a:lnTo>
                  <a:lnTo>
                    <a:pt x="5" y="196"/>
                  </a:lnTo>
                  <a:lnTo>
                    <a:pt x="0" y="175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9" y="17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0"/>
            <p:cNvSpPr>
              <a:spLocks/>
            </p:cNvSpPr>
            <p:nvPr userDrawn="1"/>
          </p:nvSpPr>
          <p:spPr bwMode="auto">
            <a:xfrm>
              <a:off x="1695450" y="6772275"/>
              <a:ext cx="180975" cy="85725"/>
            </a:xfrm>
            <a:custGeom>
              <a:avLst/>
              <a:gdLst>
                <a:gd name="T0" fmla="*/ 56 w 114"/>
                <a:gd name="T1" fmla="*/ 0 h 54"/>
                <a:gd name="T2" fmla="*/ 58 w 114"/>
                <a:gd name="T3" fmla="*/ 0 h 54"/>
                <a:gd name="T4" fmla="*/ 79 w 114"/>
                <a:gd name="T5" fmla="*/ 5 h 54"/>
                <a:gd name="T6" fmla="*/ 98 w 114"/>
                <a:gd name="T7" fmla="*/ 17 h 54"/>
                <a:gd name="T8" fmla="*/ 109 w 114"/>
                <a:gd name="T9" fmla="*/ 35 h 54"/>
                <a:gd name="T10" fmla="*/ 114 w 114"/>
                <a:gd name="T11" fmla="*/ 54 h 54"/>
                <a:gd name="T12" fmla="*/ 0 w 114"/>
                <a:gd name="T13" fmla="*/ 54 h 54"/>
                <a:gd name="T14" fmla="*/ 2 w 114"/>
                <a:gd name="T15" fmla="*/ 35 h 54"/>
                <a:gd name="T16" fmla="*/ 16 w 114"/>
                <a:gd name="T17" fmla="*/ 17 h 54"/>
                <a:gd name="T18" fmla="*/ 33 w 114"/>
                <a:gd name="T19" fmla="*/ 5 h 54"/>
                <a:gd name="T20" fmla="*/ 56 w 114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54">
                  <a:moveTo>
                    <a:pt x="56" y="0"/>
                  </a:moveTo>
                  <a:lnTo>
                    <a:pt x="58" y="0"/>
                  </a:lnTo>
                  <a:lnTo>
                    <a:pt x="79" y="5"/>
                  </a:lnTo>
                  <a:lnTo>
                    <a:pt x="98" y="17"/>
                  </a:lnTo>
                  <a:lnTo>
                    <a:pt x="109" y="35"/>
                  </a:lnTo>
                  <a:lnTo>
                    <a:pt x="114" y="54"/>
                  </a:lnTo>
                  <a:lnTo>
                    <a:pt x="0" y="54"/>
                  </a:lnTo>
                  <a:lnTo>
                    <a:pt x="2" y="35"/>
                  </a:lnTo>
                  <a:lnTo>
                    <a:pt x="16" y="17"/>
                  </a:lnTo>
                  <a:lnTo>
                    <a:pt x="33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auto">
            <a:xfrm>
              <a:off x="1414463" y="6307137"/>
              <a:ext cx="185738" cy="369888"/>
            </a:xfrm>
            <a:custGeom>
              <a:avLst/>
              <a:gdLst>
                <a:gd name="T0" fmla="*/ 58 w 117"/>
                <a:gd name="T1" fmla="*/ 0 h 233"/>
                <a:gd name="T2" fmla="*/ 58 w 117"/>
                <a:gd name="T3" fmla="*/ 0 h 233"/>
                <a:gd name="T4" fmla="*/ 82 w 117"/>
                <a:gd name="T5" fmla="*/ 5 h 233"/>
                <a:gd name="T6" fmla="*/ 100 w 117"/>
                <a:gd name="T7" fmla="*/ 19 h 233"/>
                <a:gd name="T8" fmla="*/ 112 w 117"/>
                <a:gd name="T9" fmla="*/ 35 h 233"/>
                <a:gd name="T10" fmla="*/ 117 w 117"/>
                <a:gd name="T11" fmla="*/ 58 h 233"/>
                <a:gd name="T12" fmla="*/ 117 w 117"/>
                <a:gd name="T13" fmla="*/ 175 h 233"/>
                <a:gd name="T14" fmla="*/ 112 w 117"/>
                <a:gd name="T15" fmla="*/ 198 h 233"/>
                <a:gd name="T16" fmla="*/ 100 w 117"/>
                <a:gd name="T17" fmla="*/ 217 h 233"/>
                <a:gd name="T18" fmla="*/ 82 w 117"/>
                <a:gd name="T19" fmla="*/ 228 h 233"/>
                <a:gd name="T20" fmla="*/ 58 w 117"/>
                <a:gd name="T21" fmla="*/ 233 h 233"/>
                <a:gd name="T22" fmla="*/ 58 w 117"/>
                <a:gd name="T23" fmla="*/ 233 h 233"/>
                <a:gd name="T24" fmla="*/ 35 w 117"/>
                <a:gd name="T25" fmla="*/ 228 h 233"/>
                <a:gd name="T26" fmla="*/ 17 w 117"/>
                <a:gd name="T27" fmla="*/ 217 h 233"/>
                <a:gd name="T28" fmla="*/ 5 w 117"/>
                <a:gd name="T29" fmla="*/ 198 h 233"/>
                <a:gd name="T30" fmla="*/ 0 w 117"/>
                <a:gd name="T31" fmla="*/ 175 h 233"/>
                <a:gd name="T32" fmla="*/ 0 w 117"/>
                <a:gd name="T33" fmla="*/ 58 h 233"/>
                <a:gd name="T34" fmla="*/ 5 w 117"/>
                <a:gd name="T35" fmla="*/ 35 h 233"/>
                <a:gd name="T36" fmla="*/ 17 w 117"/>
                <a:gd name="T37" fmla="*/ 19 h 233"/>
                <a:gd name="T38" fmla="*/ 35 w 117"/>
                <a:gd name="T39" fmla="*/ 5 h 233"/>
                <a:gd name="T40" fmla="*/ 58 w 117"/>
                <a:gd name="T41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3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175"/>
                  </a:lnTo>
                  <a:lnTo>
                    <a:pt x="112" y="198"/>
                  </a:lnTo>
                  <a:lnTo>
                    <a:pt x="100" y="217"/>
                  </a:lnTo>
                  <a:lnTo>
                    <a:pt x="82" y="228"/>
                  </a:lnTo>
                  <a:lnTo>
                    <a:pt x="58" y="233"/>
                  </a:lnTo>
                  <a:lnTo>
                    <a:pt x="58" y="233"/>
                  </a:lnTo>
                  <a:lnTo>
                    <a:pt x="35" y="228"/>
                  </a:lnTo>
                  <a:lnTo>
                    <a:pt x="17" y="217"/>
                  </a:lnTo>
                  <a:lnTo>
                    <a:pt x="5" y="198"/>
                  </a:lnTo>
                  <a:lnTo>
                    <a:pt x="0" y="175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2"/>
            <p:cNvSpPr>
              <a:spLocks/>
            </p:cNvSpPr>
            <p:nvPr userDrawn="1"/>
          </p:nvSpPr>
          <p:spPr bwMode="auto">
            <a:xfrm>
              <a:off x="1968500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61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4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3"/>
            <p:cNvSpPr>
              <a:spLocks/>
            </p:cNvSpPr>
            <p:nvPr userDrawn="1"/>
          </p:nvSpPr>
          <p:spPr bwMode="auto">
            <a:xfrm>
              <a:off x="2246313" y="6588125"/>
              <a:ext cx="184150" cy="269875"/>
            </a:xfrm>
            <a:custGeom>
              <a:avLst/>
              <a:gdLst>
                <a:gd name="T0" fmla="*/ 58 w 116"/>
                <a:gd name="T1" fmla="*/ 0 h 170"/>
                <a:gd name="T2" fmla="*/ 58 w 116"/>
                <a:gd name="T3" fmla="*/ 0 h 170"/>
                <a:gd name="T4" fmla="*/ 81 w 116"/>
                <a:gd name="T5" fmla="*/ 5 h 170"/>
                <a:gd name="T6" fmla="*/ 100 w 116"/>
                <a:gd name="T7" fmla="*/ 16 h 170"/>
                <a:gd name="T8" fmla="*/ 111 w 116"/>
                <a:gd name="T9" fmla="*/ 35 h 170"/>
                <a:gd name="T10" fmla="*/ 116 w 116"/>
                <a:gd name="T11" fmla="*/ 56 h 170"/>
                <a:gd name="T12" fmla="*/ 116 w 116"/>
                <a:gd name="T13" fmla="*/ 170 h 170"/>
                <a:gd name="T14" fmla="*/ 0 w 116"/>
                <a:gd name="T15" fmla="*/ 170 h 170"/>
                <a:gd name="T16" fmla="*/ 0 w 116"/>
                <a:gd name="T17" fmla="*/ 56 h 170"/>
                <a:gd name="T18" fmla="*/ 4 w 116"/>
                <a:gd name="T19" fmla="*/ 35 h 170"/>
                <a:gd name="T20" fmla="*/ 16 w 116"/>
                <a:gd name="T21" fmla="*/ 16 h 170"/>
                <a:gd name="T22" fmla="*/ 35 w 116"/>
                <a:gd name="T23" fmla="*/ 5 h 170"/>
                <a:gd name="T24" fmla="*/ 58 w 116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0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6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4"/>
            <p:cNvSpPr>
              <a:spLocks/>
            </p:cNvSpPr>
            <p:nvPr userDrawn="1"/>
          </p:nvSpPr>
          <p:spPr bwMode="auto">
            <a:xfrm>
              <a:off x="2527300" y="6588125"/>
              <a:ext cx="365125" cy="184150"/>
            </a:xfrm>
            <a:custGeom>
              <a:avLst/>
              <a:gdLst>
                <a:gd name="T0" fmla="*/ 55 w 230"/>
                <a:gd name="T1" fmla="*/ 0 h 116"/>
                <a:gd name="T2" fmla="*/ 174 w 230"/>
                <a:gd name="T3" fmla="*/ 0 h 116"/>
                <a:gd name="T4" fmla="*/ 195 w 230"/>
                <a:gd name="T5" fmla="*/ 5 h 116"/>
                <a:gd name="T6" fmla="*/ 214 w 230"/>
                <a:gd name="T7" fmla="*/ 16 h 116"/>
                <a:gd name="T8" fmla="*/ 225 w 230"/>
                <a:gd name="T9" fmla="*/ 35 h 116"/>
                <a:gd name="T10" fmla="*/ 230 w 230"/>
                <a:gd name="T11" fmla="*/ 56 h 116"/>
                <a:gd name="T12" fmla="*/ 230 w 230"/>
                <a:gd name="T13" fmla="*/ 58 h 116"/>
                <a:gd name="T14" fmla="*/ 225 w 230"/>
                <a:gd name="T15" fmla="*/ 81 h 116"/>
                <a:gd name="T16" fmla="*/ 214 w 230"/>
                <a:gd name="T17" fmla="*/ 100 h 116"/>
                <a:gd name="T18" fmla="*/ 195 w 230"/>
                <a:gd name="T19" fmla="*/ 112 h 116"/>
                <a:gd name="T20" fmla="*/ 174 w 230"/>
                <a:gd name="T21" fmla="*/ 116 h 116"/>
                <a:gd name="T22" fmla="*/ 55 w 230"/>
                <a:gd name="T23" fmla="*/ 116 h 116"/>
                <a:gd name="T24" fmla="*/ 35 w 230"/>
                <a:gd name="T25" fmla="*/ 112 h 116"/>
                <a:gd name="T26" fmla="*/ 16 w 230"/>
                <a:gd name="T27" fmla="*/ 100 h 116"/>
                <a:gd name="T28" fmla="*/ 2 w 230"/>
                <a:gd name="T29" fmla="*/ 81 h 116"/>
                <a:gd name="T30" fmla="*/ 0 w 230"/>
                <a:gd name="T31" fmla="*/ 58 h 116"/>
                <a:gd name="T32" fmla="*/ 0 w 230"/>
                <a:gd name="T33" fmla="*/ 56 h 116"/>
                <a:gd name="T34" fmla="*/ 2 w 230"/>
                <a:gd name="T35" fmla="*/ 35 h 116"/>
                <a:gd name="T36" fmla="*/ 16 w 230"/>
                <a:gd name="T37" fmla="*/ 16 h 116"/>
                <a:gd name="T38" fmla="*/ 35 w 230"/>
                <a:gd name="T39" fmla="*/ 5 h 116"/>
                <a:gd name="T40" fmla="*/ 55 w 230"/>
                <a:gd name="T4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0" h="116">
                  <a:moveTo>
                    <a:pt x="55" y="0"/>
                  </a:moveTo>
                  <a:lnTo>
                    <a:pt x="174" y="0"/>
                  </a:lnTo>
                  <a:lnTo>
                    <a:pt x="195" y="5"/>
                  </a:lnTo>
                  <a:lnTo>
                    <a:pt x="214" y="16"/>
                  </a:lnTo>
                  <a:lnTo>
                    <a:pt x="225" y="35"/>
                  </a:lnTo>
                  <a:lnTo>
                    <a:pt x="230" y="56"/>
                  </a:lnTo>
                  <a:lnTo>
                    <a:pt x="230" y="58"/>
                  </a:lnTo>
                  <a:lnTo>
                    <a:pt x="225" y="81"/>
                  </a:lnTo>
                  <a:lnTo>
                    <a:pt x="214" y="100"/>
                  </a:lnTo>
                  <a:lnTo>
                    <a:pt x="195" y="112"/>
                  </a:lnTo>
                  <a:lnTo>
                    <a:pt x="174" y="116"/>
                  </a:lnTo>
                  <a:lnTo>
                    <a:pt x="55" y="116"/>
                  </a:lnTo>
                  <a:lnTo>
                    <a:pt x="35" y="112"/>
                  </a:lnTo>
                  <a:lnTo>
                    <a:pt x="16" y="100"/>
                  </a:lnTo>
                  <a:lnTo>
                    <a:pt x="2" y="81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2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5"/>
            <p:cNvSpPr>
              <a:spLocks/>
            </p:cNvSpPr>
            <p:nvPr userDrawn="1"/>
          </p:nvSpPr>
          <p:spPr bwMode="auto">
            <a:xfrm>
              <a:off x="2714625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58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2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6"/>
            <p:cNvSpPr>
              <a:spLocks/>
            </p:cNvSpPr>
            <p:nvPr userDrawn="1"/>
          </p:nvSpPr>
          <p:spPr bwMode="auto">
            <a:xfrm>
              <a:off x="3268663" y="6772275"/>
              <a:ext cx="647700" cy="85725"/>
            </a:xfrm>
            <a:custGeom>
              <a:avLst/>
              <a:gdLst>
                <a:gd name="T0" fmla="*/ 56 w 408"/>
                <a:gd name="T1" fmla="*/ 0 h 54"/>
                <a:gd name="T2" fmla="*/ 352 w 408"/>
                <a:gd name="T3" fmla="*/ 0 h 54"/>
                <a:gd name="T4" fmla="*/ 375 w 408"/>
                <a:gd name="T5" fmla="*/ 5 h 54"/>
                <a:gd name="T6" fmla="*/ 391 w 408"/>
                <a:gd name="T7" fmla="*/ 17 h 54"/>
                <a:gd name="T8" fmla="*/ 405 w 408"/>
                <a:gd name="T9" fmla="*/ 35 h 54"/>
                <a:gd name="T10" fmla="*/ 408 w 408"/>
                <a:gd name="T11" fmla="*/ 54 h 54"/>
                <a:gd name="T12" fmla="*/ 0 w 408"/>
                <a:gd name="T13" fmla="*/ 54 h 54"/>
                <a:gd name="T14" fmla="*/ 5 w 408"/>
                <a:gd name="T15" fmla="*/ 35 h 54"/>
                <a:gd name="T16" fmla="*/ 17 w 408"/>
                <a:gd name="T17" fmla="*/ 17 h 54"/>
                <a:gd name="T18" fmla="*/ 35 w 408"/>
                <a:gd name="T19" fmla="*/ 5 h 54"/>
                <a:gd name="T20" fmla="*/ 56 w 408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8" h="54">
                  <a:moveTo>
                    <a:pt x="56" y="0"/>
                  </a:moveTo>
                  <a:lnTo>
                    <a:pt x="352" y="0"/>
                  </a:lnTo>
                  <a:lnTo>
                    <a:pt x="375" y="5"/>
                  </a:lnTo>
                  <a:lnTo>
                    <a:pt x="391" y="17"/>
                  </a:lnTo>
                  <a:lnTo>
                    <a:pt x="405" y="35"/>
                  </a:lnTo>
                  <a:lnTo>
                    <a:pt x="408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7"/>
            <p:cNvSpPr>
              <a:spLocks/>
            </p:cNvSpPr>
            <p:nvPr userDrawn="1"/>
          </p:nvSpPr>
          <p:spPr bwMode="auto">
            <a:xfrm>
              <a:off x="2989263" y="6772275"/>
              <a:ext cx="184150" cy="85725"/>
            </a:xfrm>
            <a:custGeom>
              <a:avLst/>
              <a:gdLst>
                <a:gd name="T0" fmla="*/ 58 w 116"/>
                <a:gd name="T1" fmla="*/ 0 h 54"/>
                <a:gd name="T2" fmla="*/ 58 w 116"/>
                <a:gd name="T3" fmla="*/ 0 h 54"/>
                <a:gd name="T4" fmla="*/ 81 w 116"/>
                <a:gd name="T5" fmla="*/ 5 h 54"/>
                <a:gd name="T6" fmla="*/ 100 w 116"/>
                <a:gd name="T7" fmla="*/ 17 h 54"/>
                <a:gd name="T8" fmla="*/ 111 w 116"/>
                <a:gd name="T9" fmla="*/ 35 h 54"/>
                <a:gd name="T10" fmla="*/ 116 w 116"/>
                <a:gd name="T11" fmla="*/ 54 h 54"/>
                <a:gd name="T12" fmla="*/ 0 w 116"/>
                <a:gd name="T13" fmla="*/ 54 h 54"/>
                <a:gd name="T14" fmla="*/ 4 w 116"/>
                <a:gd name="T15" fmla="*/ 35 h 54"/>
                <a:gd name="T16" fmla="*/ 16 w 116"/>
                <a:gd name="T17" fmla="*/ 17 h 54"/>
                <a:gd name="T18" fmla="*/ 34 w 116"/>
                <a:gd name="T19" fmla="*/ 5 h 54"/>
                <a:gd name="T20" fmla="*/ 58 w 116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4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4"/>
                  </a:lnTo>
                  <a:lnTo>
                    <a:pt x="0" y="54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4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9"/>
            <p:cNvSpPr>
              <a:spLocks/>
            </p:cNvSpPr>
            <p:nvPr userDrawn="1"/>
          </p:nvSpPr>
          <p:spPr bwMode="auto">
            <a:xfrm>
              <a:off x="298450" y="6029325"/>
              <a:ext cx="185738" cy="185738"/>
            </a:xfrm>
            <a:custGeom>
              <a:avLst/>
              <a:gdLst>
                <a:gd name="T0" fmla="*/ 56 w 117"/>
                <a:gd name="T1" fmla="*/ 0 h 117"/>
                <a:gd name="T2" fmla="*/ 59 w 117"/>
                <a:gd name="T3" fmla="*/ 0 h 117"/>
                <a:gd name="T4" fmla="*/ 82 w 117"/>
                <a:gd name="T5" fmla="*/ 5 h 117"/>
                <a:gd name="T6" fmla="*/ 98 w 117"/>
                <a:gd name="T7" fmla="*/ 17 h 117"/>
                <a:gd name="T8" fmla="*/ 112 w 117"/>
                <a:gd name="T9" fmla="*/ 35 h 117"/>
                <a:gd name="T10" fmla="*/ 117 w 117"/>
                <a:gd name="T11" fmla="*/ 56 h 117"/>
                <a:gd name="T12" fmla="*/ 117 w 117"/>
                <a:gd name="T13" fmla="*/ 58 h 117"/>
                <a:gd name="T14" fmla="*/ 112 w 117"/>
                <a:gd name="T15" fmla="*/ 82 h 117"/>
                <a:gd name="T16" fmla="*/ 98 w 117"/>
                <a:gd name="T17" fmla="*/ 98 h 117"/>
                <a:gd name="T18" fmla="*/ 82 w 117"/>
                <a:gd name="T19" fmla="*/ 112 h 117"/>
                <a:gd name="T20" fmla="*/ 59 w 117"/>
                <a:gd name="T21" fmla="*/ 117 h 117"/>
                <a:gd name="T22" fmla="*/ 56 w 117"/>
                <a:gd name="T23" fmla="*/ 117 h 117"/>
                <a:gd name="T24" fmla="*/ 35 w 117"/>
                <a:gd name="T25" fmla="*/ 112 h 117"/>
                <a:gd name="T26" fmla="*/ 17 w 117"/>
                <a:gd name="T27" fmla="*/ 98 h 117"/>
                <a:gd name="T28" fmla="*/ 5 w 117"/>
                <a:gd name="T29" fmla="*/ 82 h 117"/>
                <a:gd name="T30" fmla="*/ 0 w 117"/>
                <a:gd name="T31" fmla="*/ 58 h 117"/>
                <a:gd name="T32" fmla="*/ 0 w 117"/>
                <a:gd name="T33" fmla="*/ 56 h 117"/>
                <a:gd name="T34" fmla="*/ 5 w 117"/>
                <a:gd name="T35" fmla="*/ 35 h 117"/>
                <a:gd name="T36" fmla="*/ 17 w 117"/>
                <a:gd name="T37" fmla="*/ 17 h 117"/>
                <a:gd name="T38" fmla="*/ 35 w 117"/>
                <a:gd name="T39" fmla="*/ 5 h 117"/>
                <a:gd name="T40" fmla="*/ 56 w 117"/>
                <a:gd name="T4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11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58"/>
                  </a:lnTo>
                  <a:lnTo>
                    <a:pt x="112" y="82"/>
                  </a:lnTo>
                  <a:lnTo>
                    <a:pt x="98" y="98"/>
                  </a:lnTo>
                  <a:lnTo>
                    <a:pt x="82" y="112"/>
                  </a:lnTo>
                  <a:lnTo>
                    <a:pt x="59" y="117"/>
                  </a:lnTo>
                  <a:lnTo>
                    <a:pt x="56" y="117"/>
                  </a:lnTo>
                  <a:lnTo>
                    <a:pt x="35" y="112"/>
                  </a:lnTo>
                  <a:lnTo>
                    <a:pt x="17" y="98"/>
                  </a:lnTo>
                  <a:lnTo>
                    <a:pt x="5" y="82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40"/>
            <p:cNvSpPr>
              <a:spLocks/>
            </p:cNvSpPr>
            <p:nvPr userDrawn="1"/>
          </p:nvSpPr>
          <p:spPr bwMode="auto">
            <a:xfrm>
              <a:off x="576263" y="6029325"/>
              <a:ext cx="184150" cy="447675"/>
            </a:xfrm>
            <a:custGeom>
              <a:avLst/>
              <a:gdLst>
                <a:gd name="T0" fmla="*/ 58 w 116"/>
                <a:gd name="T1" fmla="*/ 0 h 282"/>
                <a:gd name="T2" fmla="*/ 61 w 116"/>
                <a:gd name="T3" fmla="*/ 0 h 282"/>
                <a:gd name="T4" fmla="*/ 81 w 116"/>
                <a:gd name="T5" fmla="*/ 5 h 282"/>
                <a:gd name="T6" fmla="*/ 100 w 116"/>
                <a:gd name="T7" fmla="*/ 17 h 282"/>
                <a:gd name="T8" fmla="*/ 112 w 116"/>
                <a:gd name="T9" fmla="*/ 35 h 282"/>
                <a:gd name="T10" fmla="*/ 116 w 116"/>
                <a:gd name="T11" fmla="*/ 56 h 282"/>
                <a:gd name="T12" fmla="*/ 116 w 116"/>
                <a:gd name="T13" fmla="*/ 224 h 282"/>
                <a:gd name="T14" fmla="*/ 112 w 116"/>
                <a:gd name="T15" fmla="*/ 247 h 282"/>
                <a:gd name="T16" fmla="*/ 100 w 116"/>
                <a:gd name="T17" fmla="*/ 263 h 282"/>
                <a:gd name="T18" fmla="*/ 81 w 116"/>
                <a:gd name="T19" fmla="*/ 277 h 282"/>
                <a:gd name="T20" fmla="*/ 61 w 116"/>
                <a:gd name="T21" fmla="*/ 282 h 282"/>
                <a:gd name="T22" fmla="*/ 58 w 116"/>
                <a:gd name="T23" fmla="*/ 282 h 282"/>
                <a:gd name="T24" fmla="*/ 35 w 116"/>
                <a:gd name="T25" fmla="*/ 277 h 282"/>
                <a:gd name="T26" fmla="*/ 16 w 116"/>
                <a:gd name="T27" fmla="*/ 263 h 282"/>
                <a:gd name="T28" fmla="*/ 5 w 116"/>
                <a:gd name="T29" fmla="*/ 247 h 282"/>
                <a:gd name="T30" fmla="*/ 0 w 116"/>
                <a:gd name="T31" fmla="*/ 224 h 282"/>
                <a:gd name="T32" fmla="*/ 0 w 116"/>
                <a:gd name="T33" fmla="*/ 56 h 282"/>
                <a:gd name="T34" fmla="*/ 5 w 116"/>
                <a:gd name="T35" fmla="*/ 35 h 282"/>
                <a:gd name="T36" fmla="*/ 16 w 116"/>
                <a:gd name="T37" fmla="*/ 17 h 282"/>
                <a:gd name="T38" fmla="*/ 35 w 116"/>
                <a:gd name="T39" fmla="*/ 5 h 282"/>
                <a:gd name="T40" fmla="*/ 58 w 116"/>
                <a:gd name="T41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2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6" y="56"/>
                  </a:lnTo>
                  <a:lnTo>
                    <a:pt x="116" y="224"/>
                  </a:lnTo>
                  <a:lnTo>
                    <a:pt x="112" y="247"/>
                  </a:lnTo>
                  <a:lnTo>
                    <a:pt x="100" y="263"/>
                  </a:lnTo>
                  <a:lnTo>
                    <a:pt x="81" y="277"/>
                  </a:lnTo>
                  <a:lnTo>
                    <a:pt x="61" y="282"/>
                  </a:lnTo>
                  <a:lnTo>
                    <a:pt x="58" y="282"/>
                  </a:lnTo>
                  <a:lnTo>
                    <a:pt x="35" y="277"/>
                  </a:lnTo>
                  <a:lnTo>
                    <a:pt x="16" y="263"/>
                  </a:lnTo>
                  <a:lnTo>
                    <a:pt x="5" y="247"/>
                  </a:lnTo>
                  <a:lnTo>
                    <a:pt x="0" y="224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6953119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Seperator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7" name="Picture 66"/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 flipV="1">
            <a:off x="0" y="0"/>
            <a:ext cx="12192000" cy="6858000"/>
          </a:xfrm>
          <a:prstGeom prst="rect">
            <a:avLst/>
          </a:prstGeom>
        </p:spPr>
      </p:pic>
      <p:sp>
        <p:nvSpPr>
          <p:cNvPr id="52" name="Title 2"/>
          <p:cNvSpPr>
            <a:spLocks noGrp="1"/>
          </p:cNvSpPr>
          <p:nvPr>
            <p:ph type="title"/>
          </p:nvPr>
        </p:nvSpPr>
        <p:spPr>
          <a:xfrm>
            <a:off x="897147" y="2623566"/>
            <a:ext cx="4597879" cy="1141943"/>
          </a:xfrm>
        </p:spPr>
        <p:txBody>
          <a:bodyPr>
            <a:noAutofit/>
          </a:bodyPr>
          <a:lstStyle>
            <a:lvl1pPr algn="l">
              <a:defRPr sz="3600" b="1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5" name="Rectangle 4"/>
          <p:cNvSpPr>
            <a:spLocks noChangeArrowheads="1"/>
          </p:cNvSpPr>
          <p:nvPr userDrawn="1"/>
        </p:nvSpPr>
        <p:spPr bwMode="auto">
          <a:xfrm flipH="1">
            <a:off x="0" y="-4763"/>
            <a:ext cx="12190413" cy="6862763"/>
          </a:xfrm>
          <a:prstGeom prst="rect">
            <a:avLst/>
          </a:prstGeom>
          <a:noFill/>
          <a:ln w="0">
            <a:noFill/>
            <a:prstDash val="solid"/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grpSp>
        <p:nvGrpSpPr>
          <p:cNvPr id="23" name="Group 22"/>
          <p:cNvGrpSpPr/>
          <p:nvPr userDrawn="1"/>
        </p:nvGrpSpPr>
        <p:grpSpPr>
          <a:xfrm flipH="1">
            <a:off x="8301587" y="6035077"/>
            <a:ext cx="3897313" cy="828675"/>
            <a:chOff x="19050" y="6029325"/>
            <a:chExt cx="3897313" cy="828675"/>
          </a:xfrm>
        </p:grpSpPr>
        <p:sp>
          <p:nvSpPr>
            <p:cNvPr id="24" name="Freeform 23"/>
            <p:cNvSpPr>
              <a:spLocks/>
            </p:cNvSpPr>
            <p:nvPr userDrawn="1"/>
          </p:nvSpPr>
          <p:spPr bwMode="auto">
            <a:xfrm>
              <a:off x="1414463" y="6772275"/>
              <a:ext cx="185738" cy="85725"/>
            </a:xfrm>
            <a:custGeom>
              <a:avLst/>
              <a:gdLst>
                <a:gd name="T0" fmla="*/ 58 w 117"/>
                <a:gd name="T1" fmla="*/ 0 h 54"/>
                <a:gd name="T2" fmla="*/ 58 w 117"/>
                <a:gd name="T3" fmla="*/ 0 h 54"/>
                <a:gd name="T4" fmla="*/ 82 w 117"/>
                <a:gd name="T5" fmla="*/ 5 h 54"/>
                <a:gd name="T6" fmla="*/ 100 w 117"/>
                <a:gd name="T7" fmla="*/ 17 h 54"/>
                <a:gd name="T8" fmla="*/ 112 w 117"/>
                <a:gd name="T9" fmla="*/ 35 h 54"/>
                <a:gd name="T10" fmla="*/ 117 w 117"/>
                <a:gd name="T11" fmla="*/ 54 h 54"/>
                <a:gd name="T12" fmla="*/ 0 w 117"/>
                <a:gd name="T13" fmla="*/ 54 h 54"/>
                <a:gd name="T14" fmla="*/ 5 w 117"/>
                <a:gd name="T15" fmla="*/ 35 h 54"/>
                <a:gd name="T16" fmla="*/ 17 w 117"/>
                <a:gd name="T17" fmla="*/ 17 h 54"/>
                <a:gd name="T18" fmla="*/ 35 w 117"/>
                <a:gd name="T19" fmla="*/ 5 h 54"/>
                <a:gd name="T20" fmla="*/ 58 w 117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54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5" name="Freeform 24"/>
            <p:cNvSpPr>
              <a:spLocks/>
            </p:cNvSpPr>
            <p:nvPr userDrawn="1"/>
          </p:nvSpPr>
          <p:spPr bwMode="auto">
            <a:xfrm>
              <a:off x="298450" y="6307137"/>
              <a:ext cx="185738" cy="550863"/>
            </a:xfrm>
            <a:custGeom>
              <a:avLst/>
              <a:gdLst>
                <a:gd name="T0" fmla="*/ 56 w 117"/>
                <a:gd name="T1" fmla="*/ 0 h 347"/>
                <a:gd name="T2" fmla="*/ 59 w 117"/>
                <a:gd name="T3" fmla="*/ 0 h 347"/>
                <a:gd name="T4" fmla="*/ 82 w 117"/>
                <a:gd name="T5" fmla="*/ 5 h 347"/>
                <a:gd name="T6" fmla="*/ 98 w 117"/>
                <a:gd name="T7" fmla="*/ 19 h 347"/>
                <a:gd name="T8" fmla="*/ 112 w 117"/>
                <a:gd name="T9" fmla="*/ 35 h 347"/>
                <a:gd name="T10" fmla="*/ 117 w 117"/>
                <a:gd name="T11" fmla="*/ 58 h 347"/>
                <a:gd name="T12" fmla="*/ 117 w 117"/>
                <a:gd name="T13" fmla="*/ 347 h 347"/>
                <a:gd name="T14" fmla="*/ 0 w 117"/>
                <a:gd name="T15" fmla="*/ 347 h 347"/>
                <a:gd name="T16" fmla="*/ 0 w 117"/>
                <a:gd name="T17" fmla="*/ 58 h 347"/>
                <a:gd name="T18" fmla="*/ 5 w 117"/>
                <a:gd name="T19" fmla="*/ 35 h 347"/>
                <a:gd name="T20" fmla="*/ 17 w 117"/>
                <a:gd name="T21" fmla="*/ 19 h 347"/>
                <a:gd name="T22" fmla="*/ 35 w 117"/>
                <a:gd name="T23" fmla="*/ 5 h 347"/>
                <a:gd name="T24" fmla="*/ 56 w 117"/>
                <a:gd name="T25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34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347"/>
                  </a:lnTo>
                  <a:lnTo>
                    <a:pt x="0" y="347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6" name="Freeform 25"/>
            <p:cNvSpPr>
              <a:spLocks/>
            </p:cNvSpPr>
            <p:nvPr userDrawn="1"/>
          </p:nvSpPr>
          <p:spPr bwMode="auto">
            <a:xfrm>
              <a:off x="19050" y="6029325"/>
              <a:ext cx="184150" cy="828675"/>
            </a:xfrm>
            <a:custGeom>
              <a:avLst/>
              <a:gdLst>
                <a:gd name="T0" fmla="*/ 58 w 116"/>
                <a:gd name="T1" fmla="*/ 0 h 522"/>
                <a:gd name="T2" fmla="*/ 58 w 116"/>
                <a:gd name="T3" fmla="*/ 0 h 522"/>
                <a:gd name="T4" fmla="*/ 81 w 116"/>
                <a:gd name="T5" fmla="*/ 5 h 522"/>
                <a:gd name="T6" fmla="*/ 100 w 116"/>
                <a:gd name="T7" fmla="*/ 17 h 522"/>
                <a:gd name="T8" fmla="*/ 111 w 116"/>
                <a:gd name="T9" fmla="*/ 35 h 522"/>
                <a:gd name="T10" fmla="*/ 116 w 116"/>
                <a:gd name="T11" fmla="*/ 56 h 522"/>
                <a:gd name="T12" fmla="*/ 116 w 116"/>
                <a:gd name="T13" fmla="*/ 522 h 522"/>
                <a:gd name="T14" fmla="*/ 0 w 116"/>
                <a:gd name="T15" fmla="*/ 522 h 522"/>
                <a:gd name="T16" fmla="*/ 0 w 116"/>
                <a:gd name="T17" fmla="*/ 56 h 522"/>
                <a:gd name="T18" fmla="*/ 4 w 116"/>
                <a:gd name="T19" fmla="*/ 35 h 522"/>
                <a:gd name="T20" fmla="*/ 16 w 116"/>
                <a:gd name="T21" fmla="*/ 17 h 522"/>
                <a:gd name="T22" fmla="*/ 35 w 116"/>
                <a:gd name="T23" fmla="*/ 5 h 522"/>
                <a:gd name="T24" fmla="*/ 58 w 116"/>
                <a:gd name="T25" fmla="*/ 0 h 5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522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522"/>
                  </a:lnTo>
                  <a:lnTo>
                    <a:pt x="0" y="522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7" name="Freeform 26"/>
            <p:cNvSpPr>
              <a:spLocks/>
            </p:cNvSpPr>
            <p:nvPr userDrawn="1"/>
          </p:nvSpPr>
          <p:spPr bwMode="auto">
            <a:xfrm>
              <a:off x="576263" y="6569075"/>
              <a:ext cx="184150" cy="288925"/>
            </a:xfrm>
            <a:custGeom>
              <a:avLst/>
              <a:gdLst>
                <a:gd name="T0" fmla="*/ 58 w 116"/>
                <a:gd name="T1" fmla="*/ 0 h 182"/>
                <a:gd name="T2" fmla="*/ 61 w 116"/>
                <a:gd name="T3" fmla="*/ 0 h 182"/>
                <a:gd name="T4" fmla="*/ 81 w 116"/>
                <a:gd name="T5" fmla="*/ 5 h 182"/>
                <a:gd name="T6" fmla="*/ 100 w 116"/>
                <a:gd name="T7" fmla="*/ 19 h 182"/>
                <a:gd name="T8" fmla="*/ 112 w 116"/>
                <a:gd name="T9" fmla="*/ 35 h 182"/>
                <a:gd name="T10" fmla="*/ 116 w 116"/>
                <a:gd name="T11" fmla="*/ 59 h 182"/>
                <a:gd name="T12" fmla="*/ 116 w 116"/>
                <a:gd name="T13" fmla="*/ 182 h 182"/>
                <a:gd name="T14" fmla="*/ 0 w 116"/>
                <a:gd name="T15" fmla="*/ 182 h 182"/>
                <a:gd name="T16" fmla="*/ 0 w 116"/>
                <a:gd name="T17" fmla="*/ 59 h 182"/>
                <a:gd name="T18" fmla="*/ 5 w 116"/>
                <a:gd name="T19" fmla="*/ 35 h 182"/>
                <a:gd name="T20" fmla="*/ 16 w 116"/>
                <a:gd name="T21" fmla="*/ 19 h 182"/>
                <a:gd name="T22" fmla="*/ 35 w 116"/>
                <a:gd name="T23" fmla="*/ 5 h 182"/>
                <a:gd name="T24" fmla="*/ 58 w 116"/>
                <a:gd name="T2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6" y="59"/>
                  </a:lnTo>
                  <a:lnTo>
                    <a:pt x="116" y="182"/>
                  </a:lnTo>
                  <a:lnTo>
                    <a:pt x="0" y="182"/>
                  </a:lnTo>
                  <a:lnTo>
                    <a:pt x="0" y="59"/>
                  </a:lnTo>
                  <a:lnTo>
                    <a:pt x="5" y="35"/>
                  </a:lnTo>
                  <a:lnTo>
                    <a:pt x="16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8" name="Freeform 27"/>
            <p:cNvSpPr>
              <a:spLocks/>
            </p:cNvSpPr>
            <p:nvPr userDrawn="1"/>
          </p:nvSpPr>
          <p:spPr bwMode="auto">
            <a:xfrm>
              <a:off x="1133475" y="6496050"/>
              <a:ext cx="185738" cy="361950"/>
            </a:xfrm>
            <a:custGeom>
              <a:avLst/>
              <a:gdLst>
                <a:gd name="T0" fmla="*/ 59 w 117"/>
                <a:gd name="T1" fmla="*/ 0 h 228"/>
                <a:gd name="T2" fmla="*/ 61 w 117"/>
                <a:gd name="T3" fmla="*/ 0 h 228"/>
                <a:gd name="T4" fmla="*/ 82 w 117"/>
                <a:gd name="T5" fmla="*/ 4 h 228"/>
                <a:gd name="T6" fmla="*/ 100 w 117"/>
                <a:gd name="T7" fmla="*/ 16 h 228"/>
                <a:gd name="T8" fmla="*/ 114 w 117"/>
                <a:gd name="T9" fmla="*/ 35 h 228"/>
                <a:gd name="T10" fmla="*/ 117 w 117"/>
                <a:gd name="T11" fmla="*/ 56 h 228"/>
                <a:gd name="T12" fmla="*/ 117 w 117"/>
                <a:gd name="T13" fmla="*/ 228 h 228"/>
                <a:gd name="T14" fmla="*/ 0 w 117"/>
                <a:gd name="T15" fmla="*/ 228 h 228"/>
                <a:gd name="T16" fmla="*/ 0 w 117"/>
                <a:gd name="T17" fmla="*/ 56 h 228"/>
                <a:gd name="T18" fmla="*/ 5 w 117"/>
                <a:gd name="T19" fmla="*/ 35 h 228"/>
                <a:gd name="T20" fmla="*/ 17 w 117"/>
                <a:gd name="T21" fmla="*/ 16 h 228"/>
                <a:gd name="T22" fmla="*/ 35 w 117"/>
                <a:gd name="T23" fmla="*/ 4 h 228"/>
                <a:gd name="T24" fmla="*/ 59 w 117"/>
                <a:gd name="T25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228">
                  <a:moveTo>
                    <a:pt x="59" y="0"/>
                  </a:moveTo>
                  <a:lnTo>
                    <a:pt x="61" y="0"/>
                  </a:lnTo>
                  <a:lnTo>
                    <a:pt x="82" y="4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228"/>
                  </a:lnTo>
                  <a:lnTo>
                    <a:pt x="0" y="22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4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29" name="Freeform 28"/>
            <p:cNvSpPr>
              <a:spLocks/>
            </p:cNvSpPr>
            <p:nvPr userDrawn="1"/>
          </p:nvSpPr>
          <p:spPr bwMode="auto">
            <a:xfrm>
              <a:off x="857250" y="6684962"/>
              <a:ext cx="184150" cy="173038"/>
            </a:xfrm>
            <a:custGeom>
              <a:avLst/>
              <a:gdLst>
                <a:gd name="T0" fmla="*/ 56 w 116"/>
                <a:gd name="T1" fmla="*/ 0 h 109"/>
                <a:gd name="T2" fmla="*/ 58 w 116"/>
                <a:gd name="T3" fmla="*/ 0 h 109"/>
                <a:gd name="T4" fmla="*/ 81 w 116"/>
                <a:gd name="T5" fmla="*/ 2 h 109"/>
                <a:gd name="T6" fmla="*/ 98 w 116"/>
                <a:gd name="T7" fmla="*/ 16 h 109"/>
                <a:gd name="T8" fmla="*/ 112 w 116"/>
                <a:gd name="T9" fmla="*/ 34 h 109"/>
                <a:gd name="T10" fmla="*/ 116 w 116"/>
                <a:gd name="T11" fmla="*/ 55 h 109"/>
                <a:gd name="T12" fmla="*/ 116 w 116"/>
                <a:gd name="T13" fmla="*/ 109 h 109"/>
                <a:gd name="T14" fmla="*/ 0 w 116"/>
                <a:gd name="T15" fmla="*/ 109 h 109"/>
                <a:gd name="T16" fmla="*/ 0 w 116"/>
                <a:gd name="T17" fmla="*/ 55 h 109"/>
                <a:gd name="T18" fmla="*/ 5 w 116"/>
                <a:gd name="T19" fmla="*/ 34 h 109"/>
                <a:gd name="T20" fmla="*/ 16 w 116"/>
                <a:gd name="T21" fmla="*/ 16 h 109"/>
                <a:gd name="T22" fmla="*/ 35 w 116"/>
                <a:gd name="T23" fmla="*/ 2 h 109"/>
                <a:gd name="T24" fmla="*/ 56 w 116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09">
                  <a:moveTo>
                    <a:pt x="56" y="0"/>
                  </a:moveTo>
                  <a:lnTo>
                    <a:pt x="58" y="0"/>
                  </a:lnTo>
                  <a:lnTo>
                    <a:pt x="81" y="2"/>
                  </a:lnTo>
                  <a:lnTo>
                    <a:pt x="98" y="16"/>
                  </a:lnTo>
                  <a:lnTo>
                    <a:pt x="112" y="34"/>
                  </a:lnTo>
                  <a:lnTo>
                    <a:pt x="116" y="55"/>
                  </a:lnTo>
                  <a:lnTo>
                    <a:pt x="116" y="109"/>
                  </a:lnTo>
                  <a:lnTo>
                    <a:pt x="0" y="109"/>
                  </a:lnTo>
                  <a:lnTo>
                    <a:pt x="0" y="55"/>
                  </a:lnTo>
                  <a:lnTo>
                    <a:pt x="5" y="34"/>
                  </a:lnTo>
                  <a:lnTo>
                    <a:pt x="16" y="16"/>
                  </a:lnTo>
                  <a:lnTo>
                    <a:pt x="35" y="2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0" name="Freeform 29"/>
            <p:cNvSpPr>
              <a:spLocks/>
            </p:cNvSpPr>
            <p:nvPr userDrawn="1"/>
          </p:nvSpPr>
          <p:spPr bwMode="auto">
            <a:xfrm>
              <a:off x="1133475" y="6029325"/>
              <a:ext cx="185738" cy="366713"/>
            </a:xfrm>
            <a:custGeom>
              <a:avLst/>
              <a:gdLst>
                <a:gd name="T0" fmla="*/ 59 w 117"/>
                <a:gd name="T1" fmla="*/ 0 h 231"/>
                <a:gd name="T2" fmla="*/ 61 w 117"/>
                <a:gd name="T3" fmla="*/ 0 h 231"/>
                <a:gd name="T4" fmla="*/ 82 w 117"/>
                <a:gd name="T5" fmla="*/ 5 h 231"/>
                <a:gd name="T6" fmla="*/ 100 w 117"/>
                <a:gd name="T7" fmla="*/ 17 h 231"/>
                <a:gd name="T8" fmla="*/ 112 w 117"/>
                <a:gd name="T9" fmla="*/ 35 h 231"/>
                <a:gd name="T10" fmla="*/ 117 w 117"/>
                <a:gd name="T11" fmla="*/ 56 h 231"/>
                <a:gd name="T12" fmla="*/ 117 w 117"/>
                <a:gd name="T13" fmla="*/ 175 h 231"/>
                <a:gd name="T14" fmla="*/ 112 w 117"/>
                <a:gd name="T15" fmla="*/ 196 h 231"/>
                <a:gd name="T16" fmla="*/ 100 w 117"/>
                <a:gd name="T17" fmla="*/ 215 h 231"/>
                <a:gd name="T18" fmla="*/ 82 w 117"/>
                <a:gd name="T19" fmla="*/ 229 h 231"/>
                <a:gd name="T20" fmla="*/ 61 w 117"/>
                <a:gd name="T21" fmla="*/ 231 h 231"/>
                <a:gd name="T22" fmla="*/ 59 w 117"/>
                <a:gd name="T23" fmla="*/ 231 h 231"/>
                <a:gd name="T24" fmla="*/ 35 w 117"/>
                <a:gd name="T25" fmla="*/ 229 h 231"/>
                <a:gd name="T26" fmla="*/ 19 w 117"/>
                <a:gd name="T27" fmla="*/ 215 h 231"/>
                <a:gd name="T28" fmla="*/ 5 w 117"/>
                <a:gd name="T29" fmla="*/ 196 h 231"/>
                <a:gd name="T30" fmla="*/ 0 w 117"/>
                <a:gd name="T31" fmla="*/ 175 h 231"/>
                <a:gd name="T32" fmla="*/ 0 w 117"/>
                <a:gd name="T33" fmla="*/ 56 h 231"/>
                <a:gd name="T34" fmla="*/ 5 w 117"/>
                <a:gd name="T35" fmla="*/ 35 h 231"/>
                <a:gd name="T36" fmla="*/ 19 w 117"/>
                <a:gd name="T37" fmla="*/ 17 h 231"/>
                <a:gd name="T38" fmla="*/ 35 w 117"/>
                <a:gd name="T39" fmla="*/ 5 h 231"/>
                <a:gd name="T40" fmla="*/ 59 w 117"/>
                <a:gd name="T41" fmla="*/ 0 h 2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1">
                  <a:moveTo>
                    <a:pt x="59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5"/>
                  </a:lnTo>
                  <a:lnTo>
                    <a:pt x="112" y="196"/>
                  </a:lnTo>
                  <a:lnTo>
                    <a:pt x="100" y="215"/>
                  </a:lnTo>
                  <a:lnTo>
                    <a:pt x="82" y="229"/>
                  </a:lnTo>
                  <a:lnTo>
                    <a:pt x="61" y="231"/>
                  </a:lnTo>
                  <a:lnTo>
                    <a:pt x="59" y="231"/>
                  </a:lnTo>
                  <a:lnTo>
                    <a:pt x="35" y="229"/>
                  </a:lnTo>
                  <a:lnTo>
                    <a:pt x="19" y="215"/>
                  </a:lnTo>
                  <a:lnTo>
                    <a:pt x="5" y="196"/>
                  </a:lnTo>
                  <a:lnTo>
                    <a:pt x="0" y="175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9" y="17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1" name="Freeform 30"/>
            <p:cNvSpPr>
              <a:spLocks/>
            </p:cNvSpPr>
            <p:nvPr userDrawn="1"/>
          </p:nvSpPr>
          <p:spPr bwMode="auto">
            <a:xfrm>
              <a:off x="1695450" y="6772275"/>
              <a:ext cx="180975" cy="85725"/>
            </a:xfrm>
            <a:custGeom>
              <a:avLst/>
              <a:gdLst>
                <a:gd name="T0" fmla="*/ 56 w 114"/>
                <a:gd name="T1" fmla="*/ 0 h 54"/>
                <a:gd name="T2" fmla="*/ 58 w 114"/>
                <a:gd name="T3" fmla="*/ 0 h 54"/>
                <a:gd name="T4" fmla="*/ 79 w 114"/>
                <a:gd name="T5" fmla="*/ 5 h 54"/>
                <a:gd name="T6" fmla="*/ 98 w 114"/>
                <a:gd name="T7" fmla="*/ 17 h 54"/>
                <a:gd name="T8" fmla="*/ 109 w 114"/>
                <a:gd name="T9" fmla="*/ 35 h 54"/>
                <a:gd name="T10" fmla="*/ 114 w 114"/>
                <a:gd name="T11" fmla="*/ 54 h 54"/>
                <a:gd name="T12" fmla="*/ 0 w 114"/>
                <a:gd name="T13" fmla="*/ 54 h 54"/>
                <a:gd name="T14" fmla="*/ 2 w 114"/>
                <a:gd name="T15" fmla="*/ 35 h 54"/>
                <a:gd name="T16" fmla="*/ 16 w 114"/>
                <a:gd name="T17" fmla="*/ 17 h 54"/>
                <a:gd name="T18" fmla="*/ 33 w 114"/>
                <a:gd name="T19" fmla="*/ 5 h 54"/>
                <a:gd name="T20" fmla="*/ 56 w 114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54">
                  <a:moveTo>
                    <a:pt x="56" y="0"/>
                  </a:moveTo>
                  <a:lnTo>
                    <a:pt x="58" y="0"/>
                  </a:lnTo>
                  <a:lnTo>
                    <a:pt x="79" y="5"/>
                  </a:lnTo>
                  <a:lnTo>
                    <a:pt x="98" y="17"/>
                  </a:lnTo>
                  <a:lnTo>
                    <a:pt x="109" y="35"/>
                  </a:lnTo>
                  <a:lnTo>
                    <a:pt x="114" y="54"/>
                  </a:lnTo>
                  <a:lnTo>
                    <a:pt x="0" y="54"/>
                  </a:lnTo>
                  <a:lnTo>
                    <a:pt x="2" y="35"/>
                  </a:lnTo>
                  <a:lnTo>
                    <a:pt x="16" y="17"/>
                  </a:lnTo>
                  <a:lnTo>
                    <a:pt x="33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2" name="Freeform 31"/>
            <p:cNvSpPr>
              <a:spLocks/>
            </p:cNvSpPr>
            <p:nvPr userDrawn="1"/>
          </p:nvSpPr>
          <p:spPr bwMode="auto">
            <a:xfrm>
              <a:off x="1414463" y="6307137"/>
              <a:ext cx="185738" cy="369888"/>
            </a:xfrm>
            <a:custGeom>
              <a:avLst/>
              <a:gdLst>
                <a:gd name="T0" fmla="*/ 58 w 117"/>
                <a:gd name="T1" fmla="*/ 0 h 233"/>
                <a:gd name="T2" fmla="*/ 58 w 117"/>
                <a:gd name="T3" fmla="*/ 0 h 233"/>
                <a:gd name="T4" fmla="*/ 82 w 117"/>
                <a:gd name="T5" fmla="*/ 5 h 233"/>
                <a:gd name="T6" fmla="*/ 100 w 117"/>
                <a:gd name="T7" fmla="*/ 19 h 233"/>
                <a:gd name="T8" fmla="*/ 112 w 117"/>
                <a:gd name="T9" fmla="*/ 35 h 233"/>
                <a:gd name="T10" fmla="*/ 117 w 117"/>
                <a:gd name="T11" fmla="*/ 58 h 233"/>
                <a:gd name="T12" fmla="*/ 117 w 117"/>
                <a:gd name="T13" fmla="*/ 175 h 233"/>
                <a:gd name="T14" fmla="*/ 112 w 117"/>
                <a:gd name="T15" fmla="*/ 198 h 233"/>
                <a:gd name="T16" fmla="*/ 100 w 117"/>
                <a:gd name="T17" fmla="*/ 217 h 233"/>
                <a:gd name="T18" fmla="*/ 82 w 117"/>
                <a:gd name="T19" fmla="*/ 228 h 233"/>
                <a:gd name="T20" fmla="*/ 58 w 117"/>
                <a:gd name="T21" fmla="*/ 233 h 233"/>
                <a:gd name="T22" fmla="*/ 58 w 117"/>
                <a:gd name="T23" fmla="*/ 233 h 233"/>
                <a:gd name="T24" fmla="*/ 35 w 117"/>
                <a:gd name="T25" fmla="*/ 228 h 233"/>
                <a:gd name="T26" fmla="*/ 17 w 117"/>
                <a:gd name="T27" fmla="*/ 217 h 233"/>
                <a:gd name="T28" fmla="*/ 5 w 117"/>
                <a:gd name="T29" fmla="*/ 198 h 233"/>
                <a:gd name="T30" fmla="*/ 0 w 117"/>
                <a:gd name="T31" fmla="*/ 175 h 233"/>
                <a:gd name="T32" fmla="*/ 0 w 117"/>
                <a:gd name="T33" fmla="*/ 58 h 233"/>
                <a:gd name="T34" fmla="*/ 5 w 117"/>
                <a:gd name="T35" fmla="*/ 35 h 233"/>
                <a:gd name="T36" fmla="*/ 17 w 117"/>
                <a:gd name="T37" fmla="*/ 19 h 233"/>
                <a:gd name="T38" fmla="*/ 35 w 117"/>
                <a:gd name="T39" fmla="*/ 5 h 233"/>
                <a:gd name="T40" fmla="*/ 58 w 117"/>
                <a:gd name="T41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3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175"/>
                  </a:lnTo>
                  <a:lnTo>
                    <a:pt x="112" y="198"/>
                  </a:lnTo>
                  <a:lnTo>
                    <a:pt x="100" y="217"/>
                  </a:lnTo>
                  <a:lnTo>
                    <a:pt x="82" y="228"/>
                  </a:lnTo>
                  <a:lnTo>
                    <a:pt x="58" y="233"/>
                  </a:lnTo>
                  <a:lnTo>
                    <a:pt x="58" y="233"/>
                  </a:lnTo>
                  <a:lnTo>
                    <a:pt x="35" y="228"/>
                  </a:lnTo>
                  <a:lnTo>
                    <a:pt x="17" y="217"/>
                  </a:lnTo>
                  <a:lnTo>
                    <a:pt x="5" y="198"/>
                  </a:lnTo>
                  <a:lnTo>
                    <a:pt x="0" y="175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3" name="Freeform 32"/>
            <p:cNvSpPr>
              <a:spLocks/>
            </p:cNvSpPr>
            <p:nvPr userDrawn="1"/>
          </p:nvSpPr>
          <p:spPr bwMode="auto">
            <a:xfrm>
              <a:off x="1968500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61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4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4" name="Freeform 33"/>
            <p:cNvSpPr>
              <a:spLocks/>
            </p:cNvSpPr>
            <p:nvPr userDrawn="1"/>
          </p:nvSpPr>
          <p:spPr bwMode="auto">
            <a:xfrm>
              <a:off x="2246313" y="6588125"/>
              <a:ext cx="184150" cy="269875"/>
            </a:xfrm>
            <a:custGeom>
              <a:avLst/>
              <a:gdLst>
                <a:gd name="T0" fmla="*/ 58 w 116"/>
                <a:gd name="T1" fmla="*/ 0 h 170"/>
                <a:gd name="T2" fmla="*/ 58 w 116"/>
                <a:gd name="T3" fmla="*/ 0 h 170"/>
                <a:gd name="T4" fmla="*/ 81 w 116"/>
                <a:gd name="T5" fmla="*/ 5 h 170"/>
                <a:gd name="T6" fmla="*/ 100 w 116"/>
                <a:gd name="T7" fmla="*/ 16 h 170"/>
                <a:gd name="T8" fmla="*/ 111 w 116"/>
                <a:gd name="T9" fmla="*/ 35 h 170"/>
                <a:gd name="T10" fmla="*/ 116 w 116"/>
                <a:gd name="T11" fmla="*/ 56 h 170"/>
                <a:gd name="T12" fmla="*/ 116 w 116"/>
                <a:gd name="T13" fmla="*/ 170 h 170"/>
                <a:gd name="T14" fmla="*/ 0 w 116"/>
                <a:gd name="T15" fmla="*/ 170 h 170"/>
                <a:gd name="T16" fmla="*/ 0 w 116"/>
                <a:gd name="T17" fmla="*/ 56 h 170"/>
                <a:gd name="T18" fmla="*/ 4 w 116"/>
                <a:gd name="T19" fmla="*/ 35 h 170"/>
                <a:gd name="T20" fmla="*/ 16 w 116"/>
                <a:gd name="T21" fmla="*/ 16 h 170"/>
                <a:gd name="T22" fmla="*/ 35 w 116"/>
                <a:gd name="T23" fmla="*/ 5 h 170"/>
                <a:gd name="T24" fmla="*/ 58 w 116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0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6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5" name="Freeform 34"/>
            <p:cNvSpPr>
              <a:spLocks/>
            </p:cNvSpPr>
            <p:nvPr userDrawn="1"/>
          </p:nvSpPr>
          <p:spPr bwMode="auto">
            <a:xfrm>
              <a:off x="2527300" y="6588125"/>
              <a:ext cx="365125" cy="184150"/>
            </a:xfrm>
            <a:custGeom>
              <a:avLst/>
              <a:gdLst>
                <a:gd name="T0" fmla="*/ 55 w 230"/>
                <a:gd name="T1" fmla="*/ 0 h 116"/>
                <a:gd name="T2" fmla="*/ 174 w 230"/>
                <a:gd name="T3" fmla="*/ 0 h 116"/>
                <a:gd name="T4" fmla="*/ 195 w 230"/>
                <a:gd name="T5" fmla="*/ 5 h 116"/>
                <a:gd name="T6" fmla="*/ 214 w 230"/>
                <a:gd name="T7" fmla="*/ 16 h 116"/>
                <a:gd name="T8" fmla="*/ 225 w 230"/>
                <a:gd name="T9" fmla="*/ 35 h 116"/>
                <a:gd name="T10" fmla="*/ 230 w 230"/>
                <a:gd name="T11" fmla="*/ 56 h 116"/>
                <a:gd name="T12" fmla="*/ 230 w 230"/>
                <a:gd name="T13" fmla="*/ 58 h 116"/>
                <a:gd name="T14" fmla="*/ 225 w 230"/>
                <a:gd name="T15" fmla="*/ 81 h 116"/>
                <a:gd name="T16" fmla="*/ 214 w 230"/>
                <a:gd name="T17" fmla="*/ 100 h 116"/>
                <a:gd name="T18" fmla="*/ 195 w 230"/>
                <a:gd name="T19" fmla="*/ 112 h 116"/>
                <a:gd name="T20" fmla="*/ 174 w 230"/>
                <a:gd name="T21" fmla="*/ 116 h 116"/>
                <a:gd name="T22" fmla="*/ 55 w 230"/>
                <a:gd name="T23" fmla="*/ 116 h 116"/>
                <a:gd name="T24" fmla="*/ 35 w 230"/>
                <a:gd name="T25" fmla="*/ 112 h 116"/>
                <a:gd name="T26" fmla="*/ 16 w 230"/>
                <a:gd name="T27" fmla="*/ 100 h 116"/>
                <a:gd name="T28" fmla="*/ 2 w 230"/>
                <a:gd name="T29" fmla="*/ 81 h 116"/>
                <a:gd name="T30" fmla="*/ 0 w 230"/>
                <a:gd name="T31" fmla="*/ 58 h 116"/>
                <a:gd name="T32" fmla="*/ 0 w 230"/>
                <a:gd name="T33" fmla="*/ 56 h 116"/>
                <a:gd name="T34" fmla="*/ 2 w 230"/>
                <a:gd name="T35" fmla="*/ 35 h 116"/>
                <a:gd name="T36" fmla="*/ 16 w 230"/>
                <a:gd name="T37" fmla="*/ 16 h 116"/>
                <a:gd name="T38" fmla="*/ 35 w 230"/>
                <a:gd name="T39" fmla="*/ 5 h 116"/>
                <a:gd name="T40" fmla="*/ 55 w 230"/>
                <a:gd name="T4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0" h="116">
                  <a:moveTo>
                    <a:pt x="55" y="0"/>
                  </a:moveTo>
                  <a:lnTo>
                    <a:pt x="174" y="0"/>
                  </a:lnTo>
                  <a:lnTo>
                    <a:pt x="195" y="5"/>
                  </a:lnTo>
                  <a:lnTo>
                    <a:pt x="214" y="16"/>
                  </a:lnTo>
                  <a:lnTo>
                    <a:pt x="225" y="35"/>
                  </a:lnTo>
                  <a:lnTo>
                    <a:pt x="230" y="56"/>
                  </a:lnTo>
                  <a:lnTo>
                    <a:pt x="230" y="58"/>
                  </a:lnTo>
                  <a:lnTo>
                    <a:pt x="225" y="81"/>
                  </a:lnTo>
                  <a:lnTo>
                    <a:pt x="214" y="100"/>
                  </a:lnTo>
                  <a:lnTo>
                    <a:pt x="195" y="112"/>
                  </a:lnTo>
                  <a:lnTo>
                    <a:pt x="174" y="116"/>
                  </a:lnTo>
                  <a:lnTo>
                    <a:pt x="55" y="116"/>
                  </a:lnTo>
                  <a:lnTo>
                    <a:pt x="35" y="112"/>
                  </a:lnTo>
                  <a:lnTo>
                    <a:pt x="16" y="100"/>
                  </a:lnTo>
                  <a:lnTo>
                    <a:pt x="2" y="81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2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6" name="Freeform 35"/>
            <p:cNvSpPr>
              <a:spLocks/>
            </p:cNvSpPr>
            <p:nvPr userDrawn="1"/>
          </p:nvSpPr>
          <p:spPr bwMode="auto">
            <a:xfrm>
              <a:off x="2714625" y="6588125"/>
              <a:ext cx="185738" cy="269875"/>
            </a:xfrm>
            <a:custGeom>
              <a:avLst/>
              <a:gdLst>
                <a:gd name="T0" fmla="*/ 58 w 117"/>
                <a:gd name="T1" fmla="*/ 0 h 170"/>
                <a:gd name="T2" fmla="*/ 58 w 117"/>
                <a:gd name="T3" fmla="*/ 0 h 170"/>
                <a:gd name="T4" fmla="*/ 82 w 117"/>
                <a:gd name="T5" fmla="*/ 5 h 170"/>
                <a:gd name="T6" fmla="*/ 100 w 117"/>
                <a:gd name="T7" fmla="*/ 16 h 170"/>
                <a:gd name="T8" fmla="*/ 112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8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8" y="0"/>
                  </a:moveTo>
                  <a:lnTo>
                    <a:pt x="58" y="0"/>
                  </a:lnTo>
                  <a:lnTo>
                    <a:pt x="82" y="5"/>
                  </a:lnTo>
                  <a:lnTo>
                    <a:pt x="100" y="16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7" name="Freeform 36"/>
            <p:cNvSpPr>
              <a:spLocks/>
            </p:cNvSpPr>
            <p:nvPr userDrawn="1"/>
          </p:nvSpPr>
          <p:spPr bwMode="auto">
            <a:xfrm>
              <a:off x="3268663" y="6772275"/>
              <a:ext cx="647700" cy="85725"/>
            </a:xfrm>
            <a:custGeom>
              <a:avLst/>
              <a:gdLst>
                <a:gd name="T0" fmla="*/ 56 w 408"/>
                <a:gd name="T1" fmla="*/ 0 h 54"/>
                <a:gd name="T2" fmla="*/ 352 w 408"/>
                <a:gd name="T3" fmla="*/ 0 h 54"/>
                <a:gd name="T4" fmla="*/ 375 w 408"/>
                <a:gd name="T5" fmla="*/ 5 h 54"/>
                <a:gd name="T6" fmla="*/ 391 w 408"/>
                <a:gd name="T7" fmla="*/ 17 h 54"/>
                <a:gd name="T8" fmla="*/ 405 w 408"/>
                <a:gd name="T9" fmla="*/ 35 h 54"/>
                <a:gd name="T10" fmla="*/ 408 w 408"/>
                <a:gd name="T11" fmla="*/ 54 h 54"/>
                <a:gd name="T12" fmla="*/ 0 w 408"/>
                <a:gd name="T13" fmla="*/ 54 h 54"/>
                <a:gd name="T14" fmla="*/ 5 w 408"/>
                <a:gd name="T15" fmla="*/ 35 h 54"/>
                <a:gd name="T16" fmla="*/ 17 w 408"/>
                <a:gd name="T17" fmla="*/ 17 h 54"/>
                <a:gd name="T18" fmla="*/ 35 w 408"/>
                <a:gd name="T19" fmla="*/ 5 h 54"/>
                <a:gd name="T20" fmla="*/ 56 w 408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8" h="54">
                  <a:moveTo>
                    <a:pt x="56" y="0"/>
                  </a:moveTo>
                  <a:lnTo>
                    <a:pt x="352" y="0"/>
                  </a:lnTo>
                  <a:lnTo>
                    <a:pt x="375" y="5"/>
                  </a:lnTo>
                  <a:lnTo>
                    <a:pt x="391" y="17"/>
                  </a:lnTo>
                  <a:lnTo>
                    <a:pt x="405" y="35"/>
                  </a:lnTo>
                  <a:lnTo>
                    <a:pt x="408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8" name="Freeform 37"/>
            <p:cNvSpPr>
              <a:spLocks/>
            </p:cNvSpPr>
            <p:nvPr userDrawn="1"/>
          </p:nvSpPr>
          <p:spPr bwMode="auto">
            <a:xfrm>
              <a:off x="2989263" y="6772275"/>
              <a:ext cx="184150" cy="85725"/>
            </a:xfrm>
            <a:custGeom>
              <a:avLst/>
              <a:gdLst>
                <a:gd name="T0" fmla="*/ 58 w 116"/>
                <a:gd name="T1" fmla="*/ 0 h 54"/>
                <a:gd name="T2" fmla="*/ 58 w 116"/>
                <a:gd name="T3" fmla="*/ 0 h 54"/>
                <a:gd name="T4" fmla="*/ 81 w 116"/>
                <a:gd name="T5" fmla="*/ 5 h 54"/>
                <a:gd name="T6" fmla="*/ 100 w 116"/>
                <a:gd name="T7" fmla="*/ 17 h 54"/>
                <a:gd name="T8" fmla="*/ 111 w 116"/>
                <a:gd name="T9" fmla="*/ 35 h 54"/>
                <a:gd name="T10" fmla="*/ 116 w 116"/>
                <a:gd name="T11" fmla="*/ 54 h 54"/>
                <a:gd name="T12" fmla="*/ 0 w 116"/>
                <a:gd name="T13" fmla="*/ 54 h 54"/>
                <a:gd name="T14" fmla="*/ 4 w 116"/>
                <a:gd name="T15" fmla="*/ 35 h 54"/>
                <a:gd name="T16" fmla="*/ 16 w 116"/>
                <a:gd name="T17" fmla="*/ 17 h 54"/>
                <a:gd name="T18" fmla="*/ 34 w 116"/>
                <a:gd name="T19" fmla="*/ 5 h 54"/>
                <a:gd name="T20" fmla="*/ 58 w 116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4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4"/>
                  </a:lnTo>
                  <a:lnTo>
                    <a:pt x="0" y="54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4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8"/>
            <p:cNvSpPr>
              <a:spLocks/>
            </p:cNvSpPr>
            <p:nvPr userDrawn="1"/>
          </p:nvSpPr>
          <p:spPr bwMode="auto">
            <a:xfrm>
              <a:off x="298450" y="6029325"/>
              <a:ext cx="185738" cy="185738"/>
            </a:xfrm>
            <a:custGeom>
              <a:avLst/>
              <a:gdLst>
                <a:gd name="T0" fmla="*/ 56 w 117"/>
                <a:gd name="T1" fmla="*/ 0 h 117"/>
                <a:gd name="T2" fmla="*/ 59 w 117"/>
                <a:gd name="T3" fmla="*/ 0 h 117"/>
                <a:gd name="T4" fmla="*/ 82 w 117"/>
                <a:gd name="T5" fmla="*/ 5 h 117"/>
                <a:gd name="T6" fmla="*/ 98 w 117"/>
                <a:gd name="T7" fmla="*/ 17 h 117"/>
                <a:gd name="T8" fmla="*/ 112 w 117"/>
                <a:gd name="T9" fmla="*/ 35 h 117"/>
                <a:gd name="T10" fmla="*/ 117 w 117"/>
                <a:gd name="T11" fmla="*/ 56 h 117"/>
                <a:gd name="T12" fmla="*/ 117 w 117"/>
                <a:gd name="T13" fmla="*/ 58 h 117"/>
                <a:gd name="T14" fmla="*/ 112 w 117"/>
                <a:gd name="T15" fmla="*/ 82 h 117"/>
                <a:gd name="T16" fmla="*/ 98 w 117"/>
                <a:gd name="T17" fmla="*/ 98 h 117"/>
                <a:gd name="T18" fmla="*/ 82 w 117"/>
                <a:gd name="T19" fmla="*/ 112 h 117"/>
                <a:gd name="T20" fmla="*/ 59 w 117"/>
                <a:gd name="T21" fmla="*/ 117 h 117"/>
                <a:gd name="T22" fmla="*/ 56 w 117"/>
                <a:gd name="T23" fmla="*/ 117 h 117"/>
                <a:gd name="T24" fmla="*/ 35 w 117"/>
                <a:gd name="T25" fmla="*/ 112 h 117"/>
                <a:gd name="T26" fmla="*/ 17 w 117"/>
                <a:gd name="T27" fmla="*/ 98 h 117"/>
                <a:gd name="T28" fmla="*/ 5 w 117"/>
                <a:gd name="T29" fmla="*/ 82 h 117"/>
                <a:gd name="T30" fmla="*/ 0 w 117"/>
                <a:gd name="T31" fmla="*/ 58 h 117"/>
                <a:gd name="T32" fmla="*/ 0 w 117"/>
                <a:gd name="T33" fmla="*/ 56 h 117"/>
                <a:gd name="T34" fmla="*/ 5 w 117"/>
                <a:gd name="T35" fmla="*/ 35 h 117"/>
                <a:gd name="T36" fmla="*/ 17 w 117"/>
                <a:gd name="T37" fmla="*/ 17 h 117"/>
                <a:gd name="T38" fmla="*/ 35 w 117"/>
                <a:gd name="T39" fmla="*/ 5 h 117"/>
                <a:gd name="T40" fmla="*/ 56 w 117"/>
                <a:gd name="T41" fmla="*/ 0 h 1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117">
                  <a:moveTo>
                    <a:pt x="56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98" y="17"/>
                  </a:lnTo>
                  <a:lnTo>
                    <a:pt x="112" y="35"/>
                  </a:lnTo>
                  <a:lnTo>
                    <a:pt x="117" y="56"/>
                  </a:lnTo>
                  <a:lnTo>
                    <a:pt x="117" y="58"/>
                  </a:lnTo>
                  <a:lnTo>
                    <a:pt x="112" y="82"/>
                  </a:lnTo>
                  <a:lnTo>
                    <a:pt x="98" y="98"/>
                  </a:lnTo>
                  <a:lnTo>
                    <a:pt x="82" y="112"/>
                  </a:lnTo>
                  <a:lnTo>
                    <a:pt x="59" y="117"/>
                  </a:lnTo>
                  <a:lnTo>
                    <a:pt x="56" y="117"/>
                  </a:lnTo>
                  <a:lnTo>
                    <a:pt x="35" y="112"/>
                  </a:lnTo>
                  <a:lnTo>
                    <a:pt x="17" y="98"/>
                  </a:lnTo>
                  <a:lnTo>
                    <a:pt x="5" y="82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9"/>
            <p:cNvSpPr>
              <a:spLocks/>
            </p:cNvSpPr>
            <p:nvPr userDrawn="1"/>
          </p:nvSpPr>
          <p:spPr bwMode="auto">
            <a:xfrm>
              <a:off x="576263" y="6029325"/>
              <a:ext cx="184150" cy="447675"/>
            </a:xfrm>
            <a:custGeom>
              <a:avLst/>
              <a:gdLst>
                <a:gd name="T0" fmla="*/ 58 w 116"/>
                <a:gd name="T1" fmla="*/ 0 h 282"/>
                <a:gd name="T2" fmla="*/ 61 w 116"/>
                <a:gd name="T3" fmla="*/ 0 h 282"/>
                <a:gd name="T4" fmla="*/ 81 w 116"/>
                <a:gd name="T5" fmla="*/ 5 h 282"/>
                <a:gd name="T6" fmla="*/ 100 w 116"/>
                <a:gd name="T7" fmla="*/ 17 h 282"/>
                <a:gd name="T8" fmla="*/ 112 w 116"/>
                <a:gd name="T9" fmla="*/ 35 h 282"/>
                <a:gd name="T10" fmla="*/ 116 w 116"/>
                <a:gd name="T11" fmla="*/ 56 h 282"/>
                <a:gd name="T12" fmla="*/ 116 w 116"/>
                <a:gd name="T13" fmla="*/ 224 h 282"/>
                <a:gd name="T14" fmla="*/ 112 w 116"/>
                <a:gd name="T15" fmla="*/ 247 h 282"/>
                <a:gd name="T16" fmla="*/ 100 w 116"/>
                <a:gd name="T17" fmla="*/ 263 h 282"/>
                <a:gd name="T18" fmla="*/ 81 w 116"/>
                <a:gd name="T19" fmla="*/ 277 h 282"/>
                <a:gd name="T20" fmla="*/ 61 w 116"/>
                <a:gd name="T21" fmla="*/ 282 h 282"/>
                <a:gd name="T22" fmla="*/ 58 w 116"/>
                <a:gd name="T23" fmla="*/ 282 h 282"/>
                <a:gd name="T24" fmla="*/ 35 w 116"/>
                <a:gd name="T25" fmla="*/ 277 h 282"/>
                <a:gd name="T26" fmla="*/ 16 w 116"/>
                <a:gd name="T27" fmla="*/ 263 h 282"/>
                <a:gd name="T28" fmla="*/ 5 w 116"/>
                <a:gd name="T29" fmla="*/ 247 h 282"/>
                <a:gd name="T30" fmla="*/ 0 w 116"/>
                <a:gd name="T31" fmla="*/ 224 h 282"/>
                <a:gd name="T32" fmla="*/ 0 w 116"/>
                <a:gd name="T33" fmla="*/ 56 h 282"/>
                <a:gd name="T34" fmla="*/ 5 w 116"/>
                <a:gd name="T35" fmla="*/ 35 h 282"/>
                <a:gd name="T36" fmla="*/ 16 w 116"/>
                <a:gd name="T37" fmla="*/ 17 h 282"/>
                <a:gd name="T38" fmla="*/ 35 w 116"/>
                <a:gd name="T39" fmla="*/ 5 h 282"/>
                <a:gd name="T40" fmla="*/ 58 w 116"/>
                <a:gd name="T41" fmla="*/ 0 h 2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282">
                  <a:moveTo>
                    <a:pt x="58" y="0"/>
                  </a:moveTo>
                  <a:lnTo>
                    <a:pt x="61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6" y="56"/>
                  </a:lnTo>
                  <a:lnTo>
                    <a:pt x="116" y="224"/>
                  </a:lnTo>
                  <a:lnTo>
                    <a:pt x="112" y="247"/>
                  </a:lnTo>
                  <a:lnTo>
                    <a:pt x="100" y="263"/>
                  </a:lnTo>
                  <a:lnTo>
                    <a:pt x="81" y="277"/>
                  </a:lnTo>
                  <a:lnTo>
                    <a:pt x="61" y="282"/>
                  </a:lnTo>
                  <a:lnTo>
                    <a:pt x="58" y="282"/>
                  </a:lnTo>
                  <a:lnTo>
                    <a:pt x="35" y="277"/>
                  </a:lnTo>
                  <a:lnTo>
                    <a:pt x="16" y="263"/>
                  </a:lnTo>
                  <a:lnTo>
                    <a:pt x="5" y="247"/>
                  </a:lnTo>
                  <a:lnTo>
                    <a:pt x="0" y="224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chemeClr val="bg1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496285418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photo ins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Rectangle 89"/>
          <p:cNvSpPr/>
          <p:nvPr/>
        </p:nvSpPr>
        <p:spPr>
          <a:xfrm>
            <a:off x="5959779" y="5039710"/>
            <a:ext cx="5622621" cy="16354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84" name="Rectangle 83"/>
          <p:cNvSpPr/>
          <p:nvPr/>
        </p:nvSpPr>
        <p:spPr>
          <a:xfrm>
            <a:off x="3090509" y="3279527"/>
            <a:ext cx="5898699" cy="16354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" name="Rectangle 4"/>
          <p:cNvSpPr/>
          <p:nvPr/>
        </p:nvSpPr>
        <p:spPr>
          <a:xfrm>
            <a:off x="374104" y="1525467"/>
            <a:ext cx="5622621" cy="1635454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3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475366" y="1619641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3216626" y="3406076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104377" y="5162080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98" name="Text Placeholder 97"/>
          <p:cNvSpPr>
            <a:spLocks noGrp="1"/>
          </p:cNvSpPr>
          <p:nvPr>
            <p:ph type="body" sz="quarter" idx="13" hasCustomPrompt="1"/>
          </p:nvPr>
        </p:nvSpPr>
        <p:spPr>
          <a:xfrm>
            <a:off x="1376629" y="1547307"/>
            <a:ext cx="4631332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 baseline="0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99" name="Text Placeholder 97"/>
          <p:cNvSpPr>
            <a:spLocks noGrp="1"/>
          </p:cNvSpPr>
          <p:nvPr>
            <p:ph type="body" sz="quarter" idx="14" hasCustomPrompt="1"/>
          </p:nvPr>
        </p:nvSpPr>
        <p:spPr>
          <a:xfrm>
            <a:off x="1379960" y="2275259"/>
            <a:ext cx="4627837" cy="88566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</a:t>
            </a:r>
          </a:p>
        </p:txBody>
      </p:sp>
      <p:sp>
        <p:nvSpPr>
          <p:cNvPr id="100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4064000" y="3318365"/>
            <a:ext cx="4925208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101" name="Text Placeholder 97"/>
          <p:cNvSpPr>
            <a:spLocks noGrp="1"/>
          </p:cNvSpPr>
          <p:nvPr>
            <p:ph type="body" sz="quarter" idx="16" hasCustomPrompt="1"/>
          </p:nvPr>
        </p:nvSpPr>
        <p:spPr>
          <a:xfrm>
            <a:off x="4067331" y="4046317"/>
            <a:ext cx="4921877" cy="88566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102" name="Text Placeholder 97"/>
          <p:cNvSpPr>
            <a:spLocks noGrp="1"/>
          </p:cNvSpPr>
          <p:nvPr>
            <p:ph type="body" sz="quarter" idx="17" hasCustomPrompt="1"/>
          </p:nvPr>
        </p:nvSpPr>
        <p:spPr>
          <a:xfrm>
            <a:off x="6951231" y="5072340"/>
            <a:ext cx="4631332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Title</a:t>
            </a:r>
          </a:p>
        </p:txBody>
      </p:sp>
      <p:sp>
        <p:nvSpPr>
          <p:cNvPr id="103" name="Text Placeholder 97"/>
          <p:cNvSpPr>
            <a:spLocks noGrp="1"/>
          </p:cNvSpPr>
          <p:nvPr>
            <p:ph type="body" sz="quarter" idx="18" hasCustomPrompt="1"/>
          </p:nvPr>
        </p:nvSpPr>
        <p:spPr>
          <a:xfrm>
            <a:off x="6954563" y="5827062"/>
            <a:ext cx="4627837" cy="88566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55084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photo inse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/>
        </p:nvSpPr>
        <p:spPr>
          <a:xfrm>
            <a:off x="6342595" y="3954166"/>
            <a:ext cx="5018319" cy="1986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7" name="Rectangle 36"/>
          <p:cNvSpPr/>
          <p:nvPr/>
        </p:nvSpPr>
        <p:spPr>
          <a:xfrm>
            <a:off x="787105" y="3954166"/>
            <a:ext cx="5018319" cy="1986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24" name="Rectangle 23"/>
          <p:cNvSpPr/>
          <p:nvPr/>
        </p:nvSpPr>
        <p:spPr>
          <a:xfrm>
            <a:off x="6358310" y="1506586"/>
            <a:ext cx="5018319" cy="1986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5" name="Rectangle 4"/>
          <p:cNvSpPr/>
          <p:nvPr/>
        </p:nvSpPr>
        <p:spPr>
          <a:xfrm>
            <a:off x="802819" y="1506586"/>
            <a:ext cx="5018319" cy="198698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2131" dirty="0"/>
          </a:p>
        </p:txBody>
      </p:sp>
      <p:sp>
        <p:nvSpPr>
          <p:cNvPr id="33" name="Picture Placeholder 8"/>
          <p:cNvSpPr>
            <a:spLocks noGrp="1"/>
          </p:cNvSpPr>
          <p:nvPr>
            <p:ph type="pic" sz="quarter" idx="10" hasCustomPrompt="1"/>
          </p:nvPr>
        </p:nvSpPr>
        <p:spPr>
          <a:xfrm>
            <a:off x="917478" y="1638368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1" name="Picture Placeholder 8"/>
          <p:cNvSpPr>
            <a:spLocks noGrp="1"/>
          </p:cNvSpPr>
          <p:nvPr>
            <p:ph type="pic" sz="quarter" idx="11" hasCustomPrompt="1"/>
          </p:nvPr>
        </p:nvSpPr>
        <p:spPr>
          <a:xfrm>
            <a:off x="6484523" y="1647371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82" name="Picture Placeholder 8"/>
          <p:cNvSpPr>
            <a:spLocks noGrp="1"/>
          </p:cNvSpPr>
          <p:nvPr>
            <p:ph type="pic" sz="quarter" idx="12" hasCustomPrompt="1"/>
          </p:nvPr>
        </p:nvSpPr>
        <p:spPr>
          <a:xfrm>
            <a:off x="6466105" y="4063332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2" name="Picture Placeholder 8"/>
          <p:cNvSpPr>
            <a:spLocks noGrp="1"/>
          </p:cNvSpPr>
          <p:nvPr>
            <p:ph type="pic" sz="quarter" idx="13" hasCustomPrompt="1"/>
          </p:nvPr>
        </p:nvSpPr>
        <p:spPr>
          <a:xfrm>
            <a:off x="923318" y="4122179"/>
            <a:ext cx="771876" cy="899819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buNone/>
              <a:defRPr sz="1199"/>
            </a:lvl1pPr>
          </a:lstStyle>
          <a:p>
            <a:r>
              <a:rPr lang="en-US" dirty="0" smtClean="0"/>
              <a:t>Photo</a:t>
            </a:r>
            <a:endParaRPr lang="en-US" dirty="0"/>
          </a:p>
        </p:txBody>
      </p:sp>
      <p:sp>
        <p:nvSpPr>
          <p:cNvPr id="45" name="Text Placeholder 97"/>
          <p:cNvSpPr>
            <a:spLocks noGrp="1"/>
          </p:cNvSpPr>
          <p:nvPr>
            <p:ph type="body" sz="quarter" idx="14" hasCustomPrompt="1"/>
          </p:nvPr>
        </p:nvSpPr>
        <p:spPr>
          <a:xfrm>
            <a:off x="1778550" y="1559364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46" name="Text Placeholder 97"/>
          <p:cNvSpPr>
            <a:spLocks noGrp="1"/>
          </p:cNvSpPr>
          <p:nvPr>
            <p:ph type="body" sz="quarter" idx="15" hasCustomPrompt="1"/>
          </p:nvPr>
        </p:nvSpPr>
        <p:spPr>
          <a:xfrm>
            <a:off x="1778550" y="2307372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47" name="Text Placeholder 97"/>
          <p:cNvSpPr>
            <a:spLocks noGrp="1"/>
          </p:cNvSpPr>
          <p:nvPr>
            <p:ph type="body" sz="quarter" idx="16" hasCustomPrompt="1"/>
          </p:nvPr>
        </p:nvSpPr>
        <p:spPr>
          <a:xfrm>
            <a:off x="1778550" y="4006570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48" name="Text Placeholder 97"/>
          <p:cNvSpPr>
            <a:spLocks noGrp="1"/>
          </p:cNvSpPr>
          <p:nvPr>
            <p:ph type="body" sz="quarter" idx="17" hasCustomPrompt="1"/>
          </p:nvPr>
        </p:nvSpPr>
        <p:spPr>
          <a:xfrm>
            <a:off x="1778550" y="4734522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49" name="Text Placeholder 97"/>
          <p:cNvSpPr>
            <a:spLocks noGrp="1"/>
          </p:cNvSpPr>
          <p:nvPr>
            <p:ph type="body" sz="quarter" idx="18" hasCustomPrompt="1"/>
          </p:nvPr>
        </p:nvSpPr>
        <p:spPr>
          <a:xfrm>
            <a:off x="7341170" y="4006570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50" name="Text Placeholder 97"/>
          <p:cNvSpPr>
            <a:spLocks noGrp="1"/>
          </p:cNvSpPr>
          <p:nvPr>
            <p:ph type="body" sz="quarter" idx="19" hasCustomPrompt="1"/>
          </p:nvPr>
        </p:nvSpPr>
        <p:spPr>
          <a:xfrm>
            <a:off x="7341170" y="4734522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51" name="Text Placeholder 97"/>
          <p:cNvSpPr>
            <a:spLocks noGrp="1"/>
          </p:cNvSpPr>
          <p:nvPr>
            <p:ph type="body" sz="quarter" idx="20" hasCustomPrompt="1"/>
          </p:nvPr>
        </p:nvSpPr>
        <p:spPr>
          <a:xfrm>
            <a:off x="7341170" y="1559364"/>
            <a:ext cx="4026873" cy="735625"/>
          </a:xfrm>
        </p:spPr>
        <p:txBody>
          <a:bodyPr/>
          <a:lstStyle>
            <a:lvl1pPr marL="0" indent="0">
              <a:buClr>
                <a:srgbClr val="4D4D4D"/>
              </a:buClr>
              <a:buFont typeface="Arial" panose="020B0604020202020204" pitchFamily="34" charset="0"/>
              <a:buNone/>
              <a:defRPr sz="1599" b="1" i="1"/>
            </a:lvl1pPr>
          </a:lstStyle>
          <a:p>
            <a:pPr lvl="0"/>
            <a:r>
              <a:rPr lang="en-US" dirty="0" smtClean="0"/>
              <a:t>Name &amp; Designation</a:t>
            </a:r>
          </a:p>
        </p:txBody>
      </p:sp>
      <p:sp>
        <p:nvSpPr>
          <p:cNvPr id="52" name="Text Placeholder 97"/>
          <p:cNvSpPr>
            <a:spLocks noGrp="1"/>
          </p:cNvSpPr>
          <p:nvPr>
            <p:ph type="body" sz="quarter" idx="21" hasCustomPrompt="1"/>
          </p:nvPr>
        </p:nvSpPr>
        <p:spPr>
          <a:xfrm>
            <a:off x="7341170" y="2287316"/>
            <a:ext cx="4023543" cy="1186203"/>
          </a:xfrm>
        </p:spPr>
        <p:txBody>
          <a:bodyPr/>
          <a:lstStyle>
            <a:lvl1pPr marL="156488" marR="0" indent="-156488" algn="l" defTabSz="1218072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599" b="0"/>
            </a:lvl1pPr>
          </a:lstStyle>
          <a:p>
            <a:pPr marL="117475" marR="0" indent="-117475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sz="1066" baseline="0" dirty="0" smtClean="0">
                <a:solidFill>
                  <a:srgbClr val="4D4D4D"/>
                </a:solidFill>
              </a:rPr>
              <a:t>content text, 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r>
              <a:rPr lang="en-US" sz="1066" baseline="0" dirty="0" smtClean="0">
                <a:solidFill>
                  <a:srgbClr val="4D4D4D"/>
                </a:solidFill>
              </a:rPr>
              <a:t>content text,</a:t>
            </a:r>
            <a:r>
              <a:rPr lang="en-US" sz="1066" dirty="0" smtClean="0">
                <a:solidFill>
                  <a:srgbClr val="4D4D4D"/>
                </a:solidFill>
              </a:rPr>
              <a:t> </a:t>
            </a:r>
            <a:endParaRPr lang="en-US" sz="1066" baseline="0" dirty="0" smtClean="0">
              <a:solidFill>
                <a:srgbClr val="4D4D4D"/>
              </a:solidFill>
            </a:endParaRPr>
          </a:p>
        </p:txBody>
      </p:sp>
      <p:sp>
        <p:nvSpPr>
          <p:cNvPr id="20" name="Title 1"/>
          <p:cNvSpPr>
            <a:spLocks noGrp="1"/>
          </p:cNvSpPr>
          <p:nvPr>
            <p:ph type="title"/>
          </p:nvPr>
        </p:nvSpPr>
        <p:spPr>
          <a:xfrm>
            <a:off x="430209" y="217413"/>
            <a:ext cx="8839200" cy="609599"/>
          </a:xfrm>
          <a:prstGeom prst="rect">
            <a:avLst/>
          </a:prstGeom>
        </p:spPr>
        <p:txBody>
          <a:bodyPr/>
          <a:lstStyle>
            <a:lvl1pPr>
              <a:defRPr sz="3197" b="1">
                <a:solidFill>
                  <a:srgbClr val="4D4D4D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418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25"/>
          <p:cNvGrpSpPr>
            <a:grpSpLocks noChangeAspect="1"/>
          </p:cNvGrpSpPr>
          <p:nvPr userDrawn="1"/>
        </p:nvGrpSpPr>
        <p:grpSpPr bwMode="auto">
          <a:xfrm>
            <a:off x="0" y="1466717"/>
            <a:ext cx="9584503" cy="5391283"/>
            <a:chOff x="0" y="0"/>
            <a:chExt cx="7680" cy="4320"/>
          </a:xfrm>
        </p:grpSpPr>
        <p:sp>
          <p:nvSpPr>
            <p:cNvPr id="36" name="AutoShape 24"/>
            <p:cNvSpPr>
              <a:spLocks noChangeAspect="1" noChangeArrowheads="1" noTextEdit="1"/>
            </p:cNvSpPr>
            <p:nvPr userDrawn="1"/>
          </p:nvSpPr>
          <p:spPr bwMode="auto">
            <a:xfrm>
              <a:off x="0" y="0"/>
              <a:ext cx="7680" cy="43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39" name="Freeform 30"/>
            <p:cNvSpPr>
              <a:spLocks/>
            </p:cNvSpPr>
            <p:nvPr userDrawn="1"/>
          </p:nvSpPr>
          <p:spPr bwMode="auto">
            <a:xfrm>
              <a:off x="891" y="4266"/>
              <a:ext cx="117" cy="54"/>
            </a:xfrm>
            <a:custGeom>
              <a:avLst/>
              <a:gdLst>
                <a:gd name="T0" fmla="*/ 59 w 117"/>
                <a:gd name="T1" fmla="*/ 0 h 54"/>
                <a:gd name="T2" fmla="*/ 59 w 117"/>
                <a:gd name="T3" fmla="*/ 0 h 54"/>
                <a:gd name="T4" fmla="*/ 82 w 117"/>
                <a:gd name="T5" fmla="*/ 5 h 54"/>
                <a:gd name="T6" fmla="*/ 100 w 117"/>
                <a:gd name="T7" fmla="*/ 17 h 54"/>
                <a:gd name="T8" fmla="*/ 112 w 117"/>
                <a:gd name="T9" fmla="*/ 35 h 54"/>
                <a:gd name="T10" fmla="*/ 117 w 117"/>
                <a:gd name="T11" fmla="*/ 54 h 54"/>
                <a:gd name="T12" fmla="*/ 0 w 117"/>
                <a:gd name="T13" fmla="*/ 54 h 54"/>
                <a:gd name="T14" fmla="*/ 5 w 117"/>
                <a:gd name="T15" fmla="*/ 35 h 54"/>
                <a:gd name="T16" fmla="*/ 17 w 117"/>
                <a:gd name="T17" fmla="*/ 17 h 54"/>
                <a:gd name="T18" fmla="*/ 35 w 117"/>
                <a:gd name="T19" fmla="*/ 5 h 54"/>
                <a:gd name="T20" fmla="*/ 59 w 117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7" h="54">
                  <a:moveTo>
                    <a:pt x="59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100" y="17"/>
                  </a:lnTo>
                  <a:lnTo>
                    <a:pt x="112" y="35"/>
                  </a:lnTo>
                  <a:lnTo>
                    <a:pt x="117" y="54"/>
                  </a:lnTo>
                  <a:lnTo>
                    <a:pt x="0" y="54"/>
                  </a:lnTo>
                  <a:lnTo>
                    <a:pt x="5" y="35"/>
                  </a:lnTo>
                  <a:lnTo>
                    <a:pt x="17" y="17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FB006"/>
            </a:solidFill>
            <a:ln w="0">
              <a:solidFill>
                <a:srgbClr val="FFB00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0" name="Freeform 31"/>
            <p:cNvSpPr>
              <a:spLocks/>
            </p:cNvSpPr>
            <p:nvPr userDrawn="1"/>
          </p:nvSpPr>
          <p:spPr bwMode="auto">
            <a:xfrm>
              <a:off x="189" y="3973"/>
              <a:ext cx="116" cy="347"/>
            </a:xfrm>
            <a:custGeom>
              <a:avLst/>
              <a:gdLst>
                <a:gd name="T0" fmla="*/ 55 w 116"/>
                <a:gd name="T1" fmla="*/ 0 h 347"/>
                <a:gd name="T2" fmla="*/ 58 w 116"/>
                <a:gd name="T3" fmla="*/ 0 h 347"/>
                <a:gd name="T4" fmla="*/ 81 w 116"/>
                <a:gd name="T5" fmla="*/ 5 h 347"/>
                <a:gd name="T6" fmla="*/ 97 w 116"/>
                <a:gd name="T7" fmla="*/ 19 h 347"/>
                <a:gd name="T8" fmla="*/ 111 w 116"/>
                <a:gd name="T9" fmla="*/ 35 h 347"/>
                <a:gd name="T10" fmla="*/ 116 w 116"/>
                <a:gd name="T11" fmla="*/ 58 h 347"/>
                <a:gd name="T12" fmla="*/ 116 w 116"/>
                <a:gd name="T13" fmla="*/ 347 h 347"/>
                <a:gd name="T14" fmla="*/ 0 w 116"/>
                <a:gd name="T15" fmla="*/ 347 h 347"/>
                <a:gd name="T16" fmla="*/ 0 w 116"/>
                <a:gd name="T17" fmla="*/ 58 h 347"/>
                <a:gd name="T18" fmla="*/ 4 w 116"/>
                <a:gd name="T19" fmla="*/ 35 h 347"/>
                <a:gd name="T20" fmla="*/ 16 w 116"/>
                <a:gd name="T21" fmla="*/ 19 h 347"/>
                <a:gd name="T22" fmla="*/ 34 w 116"/>
                <a:gd name="T23" fmla="*/ 5 h 347"/>
                <a:gd name="T24" fmla="*/ 55 w 116"/>
                <a:gd name="T25" fmla="*/ 0 h 3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347">
                  <a:moveTo>
                    <a:pt x="55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97" y="19"/>
                  </a:lnTo>
                  <a:lnTo>
                    <a:pt x="111" y="35"/>
                  </a:lnTo>
                  <a:lnTo>
                    <a:pt x="116" y="58"/>
                  </a:lnTo>
                  <a:lnTo>
                    <a:pt x="116" y="347"/>
                  </a:lnTo>
                  <a:lnTo>
                    <a:pt x="0" y="347"/>
                  </a:lnTo>
                  <a:lnTo>
                    <a:pt x="0" y="58"/>
                  </a:lnTo>
                  <a:lnTo>
                    <a:pt x="4" y="35"/>
                  </a:lnTo>
                  <a:lnTo>
                    <a:pt x="16" y="19"/>
                  </a:lnTo>
                  <a:lnTo>
                    <a:pt x="34" y="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1" name="Freeform 32"/>
            <p:cNvSpPr>
              <a:spLocks/>
            </p:cNvSpPr>
            <p:nvPr userDrawn="1"/>
          </p:nvSpPr>
          <p:spPr bwMode="auto">
            <a:xfrm>
              <a:off x="12" y="3799"/>
              <a:ext cx="116" cy="521"/>
            </a:xfrm>
            <a:custGeom>
              <a:avLst/>
              <a:gdLst>
                <a:gd name="T0" fmla="*/ 58 w 116"/>
                <a:gd name="T1" fmla="*/ 0 h 521"/>
                <a:gd name="T2" fmla="*/ 58 w 116"/>
                <a:gd name="T3" fmla="*/ 0 h 521"/>
                <a:gd name="T4" fmla="*/ 81 w 116"/>
                <a:gd name="T5" fmla="*/ 4 h 521"/>
                <a:gd name="T6" fmla="*/ 100 w 116"/>
                <a:gd name="T7" fmla="*/ 16 h 521"/>
                <a:gd name="T8" fmla="*/ 111 w 116"/>
                <a:gd name="T9" fmla="*/ 35 h 521"/>
                <a:gd name="T10" fmla="*/ 116 w 116"/>
                <a:gd name="T11" fmla="*/ 55 h 521"/>
                <a:gd name="T12" fmla="*/ 116 w 116"/>
                <a:gd name="T13" fmla="*/ 521 h 521"/>
                <a:gd name="T14" fmla="*/ 0 w 116"/>
                <a:gd name="T15" fmla="*/ 521 h 521"/>
                <a:gd name="T16" fmla="*/ 0 w 116"/>
                <a:gd name="T17" fmla="*/ 55 h 521"/>
                <a:gd name="T18" fmla="*/ 4 w 116"/>
                <a:gd name="T19" fmla="*/ 35 h 521"/>
                <a:gd name="T20" fmla="*/ 16 w 116"/>
                <a:gd name="T21" fmla="*/ 16 h 521"/>
                <a:gd name="T22" fmla="*/ 35 w 116"/>
                <a:gd name="T23" fmla="*/ 4 h 521"/>
                <a:gd name="T24" fmla="*/ 58 w 116"/>
                <a:gd name="T25" fmla="*/ 0 h 5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521">
                  <a:moveTo>
                    <a:pt x="58" y="0"/>
                  </a:moveTo>
                  <a:lnTo>
                    <a:pt x="58" y="0"/>
                  </a:lnTo>
                  <a:lnTo>
                    <a:pt x="81" y="4"/>
                  </a:lnTo>
                  <a:lnTo>
                    <a:pt x="100" y="16"/>
                  </a:lnTo>
                  <a:lnTo>
                    <a:pt x="111" y="35"/>
                  </a:lnTo>
                  <a:lnTo>
                    <a:pt x="116" y="55"/>
                  </a:lnTo>
                  <a:lnTo>
                    <a:pt x="116" y="521"/>
                  </a:lnTo>
                  <a:lnTo>
                    <a:pt x="0" y="521"/>
                  </a:lnTo>
                  <a:lnTo>
                    <a:pt x="0" y="55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5" y="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2" name="Freeform 33"/>
            <p:cNvSpPr>
              <a:spLocks/>
            </p:cNvSpPr>
            <p:nvPr userDrawn="1"/>
          </p:nvSpPr>
          <p:spPr bwMode="auto">
            <a:xfrm>
              <a:off x="363" y="4138"/>
              <a:ext cx="116" cy="182"/>
            </a:xfrm>
            <a:custGeom>
              <a:avLst/>
              <a:gdLst>
                <a:gd name="T0" fmla="*/ 58 w 116"/>
                <a:gd name="T1" fmla="*/ 0 h 182"/>
                <a:gd name="T2" fmla="*/ 61 w 116"/>
                <a:gd name="T3" fmla="*/ 0 h 182"/>
                <a:gd name="T4" fmla="*/ 82 w 116"/>
                <a:gd name="T5" fmla="*/ 5 h 182"/>
                <a:gd name="T6" fmla="*/ 100 w 116"/>
                <a:gd name="T7" fmla="*/ 19 h 182"/>
                <a:gd name="T8" fmla="*/ 112 w 116"/>
                <a:gd name="T9" fmla="*/ 35 h 182"/>
                <a:gd name="T10" fmla="*/ 116 w 116"/>
                <a:gd name="T11" fmla="*/ 59 h 182"/>
                <a:gd name="T12" fmla="*/ 116 w 116"/>
                <a:gd name="T13" fmla="*/ 182 h 182"/>
                <a:gd name="T14" fmla="*/ 0 w 116"/>
                <a:gd name="T15" fmla="*/ 182 h 182"/>
                <a:gd name="T16" fmla="*/ 0 w 116"/>
                <a:gd name="T17" fmla="*/ 59 h 182"/>
                <a:gd name="T18" fmla="*/ 5 w 116"/>
                <a:gd name="T19" fmla="*/ 35 h 182"/>
                <a:gd name="T20" fmla="*/ 16 w 116"/>
                <a:gd name="T21" fmla="*/ 19 h 182"/>
                <a:gd name="T22" fmla="*/ 35 w 116"/>
                <a:gd name="T23" fmla="*/ 5 h 182"/>
                <a:gd name="T24" fmla="*/ 58 w 116"/>
                <a:gd name="T25" fmla="*/ 0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82">
                  <a:moveTo>
                    <a:pt x="58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6" y="59"/>
                  </a:lnTo>
                  <a:lnTo>
                    <a:pt x="116" y="182"/>
                  </a:lnTo>
                  <a:lnTo>
                    <a:pt x="0" y="182"/>
                  </a:lnTo>
                  <a:lnTo>
                    <a:pt x="0" y="59"/>
                  </a:lnTo>
                  <a:lnTo>
                    <a:pt x="5" y="35"/>
                  </a:lnTo>
                  <a:lnTo>
                    <a:pt x="16" y="19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3" name="Freeform 34"/>
            <p:cNvSpPr>
              <a:spLocks/>
            </p:cNvSpPr>
            <p:nvPr userDrawn="1"/>
          </p:nvSpPr>
          <p:spPr bwMode="auto">
            <a:xfrm>
              <a:off x="714" y="4092"/>
              <a:ext cx="117" cy="228"/>
            </a:xfrm>
            <a:custGeom>
              <a:avLst/>
              <a:gdLst>
                <a:gd name="T0" fmla="*/ 59 w 117"/>
                <a:gd name="T1" fmla="*/ 0 h 228"/>
                <a:gd name="T2" fmla="*/ 61 w 117"/>
                <a:gd name="T3" fmla="*/ 0 h 228"/>
                <a:gd name="T4" fmla="*/ 82 w 117"/>
                <a:gd name="T5" fmla="*/ 5 h 228"/>
                <a:gd name="T6" fmla="*/ 101 w 117"/>
                <a:gd name="T7" fmla="*/ 16 h 228"/>
                <a:gd name="T8" fmla="*/ 115 w 117"/>
                <a:gd name="T9" fmla="*/ 35 h 228"/>
                <a:gd name="T10" fmla="*/ 117 w 117"/>
                <a:gd name="T11" fmla="*/ 56 h 228"/>
                <a:gd name="T12" fmla="*/ 117 w 117"/>
                <a:gd name="T13" fmla="*/ 228 h 228"/>
                <a:gd name="T14" fmla="*/ 0 w 117"/>
                <a:gd name="T15" fmla="*/ 228 h 228"/>
                <a:gd name="T16" fmla="*/ 0 w 117"/>
                <a:gd name="T17" fmla="*/ 56 h 228"/>
                <a:gd name="T18" fmla="*/ 5 w 117"/>
                <a:gd name="T19" fmla="*/ 35 h 228"/>
                <a:gd name="T20" fmla="*/ 17 w 117"/>
                <a:gd name="T21" fmla="*/ 16 h 228"/>
                <a:gd name="T22" fmla="*/ 35 w 117"/>
                <a:gd name="T23" fmla="*/ 5 h 228"/>
                <a:gd name="T24" fmla="*/ 59 w 117"/>
                <a:gd name="T25" fmla="*/ 0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228">
                  <a:moveTo>
                    <a:pt x="59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1" y="16"/>
                  </a:lnTo>
                  <a:lnTo>
                    <a:pt x="115" y="35"/>
                  </a:lnTo>
                  <a:lnTo>
                    <a:pt x="117" y="56"/>
                  </a:lnTo>
                  <a:lnTo>
                    <a:pt x="117" y="228"/>
                  </a:lnTo>
                  <a:lnTo>
                    <a:pt x="0" y="228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F4B04"/>
            </a:solidFill>
            <a:ln w="0">
              <a:solidFill>
                <a:srgbClr val="FF4B0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4" name="Freeform 35"/>
            <p:cNvSpPr>
              <a:spLocks/>
            </p:cNvSpPr>
            <p:nvPr userDrawn="1"/>
          </p:nvSpPr>
          <p:spPr bwMode="auto">
            <a:xfrm>
              <a:off x="540" y="4211"/>
              <a:ext cx="116" cy="109"/>
            </a:xfrm>
            <a:custGeom>
              <a:avLst/>
              <a:gdLst>
                <a:gd name="T0" fmla="*/ 56 w 116"/>
                <a:gd name="T1" fmla="*/ 0 h 109"/>
                <a:gd name="T2" fmla="*/ 58 w 116"/>
                <a:gd name="T3" fmla="*/ 0 h 109"/>
                <a:gd name="T4" fmla="*/ 81 w 116"/>
                <a:gd name="T5" fmla="*/ 2 h 109"/>
                <a:gd name="T6" fmla="*/ 98 w 116"/>
                <a:gd name="T7" fmla="*/ 16 h 109"/>
                <a:gd name="T8" fmla="*/ 112 w 116"/>
                <a:gd name="T9" fmla="*/ 35 h 109"/>
                <a:gd name="T10" fmla="*/ 116 w 116"/>
                <a:gd name="T11" fmla="*/ 55 h 109"/>
                <a:gd name="T12" fmla="*/ 116 w 116"/>
                <a:gd name="T13" fmla="*/ 109 h 109"/>
                <a:gd name="T14" fmla="*/ 0 w 116"/>
                <a:gd name="T15" fmla="*/ 109 h 109"/>
                <a:gd name="T16" fmla="*/ 0 w 116"/>
                <a:gd name="T17" fmla="*/ 55 h 109"/>
                <a:gd name="T18" fmla="*/ 5 w 116"/>
                <a:gd name="T19" fmla="*/ 35 h 109"/>
                <a:gd name="T20" fmla="*/ 16 w 116"/>
                <a:gd name="T21" fmla="*/ 16 h 109"/>
                <a:gd name="T22" fmla="*/ 35 w 116"/>
                <a:gd name="T23" fmla="*/ 2 h 109"/>
                <a:gd name="T24" fmla="*/ 56 w 116"/>
                <a:gd name="T25" fmla="*/ 0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09">
                  <a:moveTo>
                    <a:pt x="56" y="0"/>
                  </a:moveTo>
                  <a:lnTo>
                    <a:pt x="58" y="0"/>
                  </a:lnTo>
                  <a:lnTo>
                    <a:pt x="81" y="2"/>
                  </a:lnTo>
                  <a:lnTo>
                    <a:pt x="98" y="16"/>
                  </a:lnTo>
                  <a:lnTo>
                    <a:pt x="112" y="35"/>
                  </a:lnTo>
                  <a:lnTo>
                    <a:pt x="116" y="55"/>
                  </a:lnTo>
                  <a:lnTo>
                    <a:pt x="116" y="109"/>
                  </a:lnTo>
                  <a:lnTo>
                    <a:pt x="0" y="109"/>
                  </a:lnTo>
                  <a:lnTo>
                    <a:pt x="0" y="55"/>
                  </a:lnTo>
                  <a:lnTo>
                    <a:pt x="5" y="35"/>
                  </a:lnTo>
                  <a:lnTo>
                    <a:pt x="16" y="16"/>
                  </a:lnTo>
                  <a:lnTo>
                    <a:pt x="35" y="2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5" name="Freeform 36"/>
            <p:cNvSpPr>
              <a:spLocks/>
            </p:cNvSpPr>
            <p:nvPr userDrawn="1"/>
          </p:nvSpPr>
          <p:spPr bwMode="auto">
            <a:xfrm>
              <a:off x="714" y="3799"/>
              <a:ext cx="117" cy="230"/>
            </a:xfrm>
            <a:custGeom>
              <a:avLst/>
              <a:gdLst>
                <a:gd name="T0" fmla="*/ 59 w 117"/>
                <a:gd name="T1" fmla="*/ 0 h 230"/>
                <a:gd name="T2" fmla="*/ 61 w 117"/>
                <a:gd name="T3" fmla="*/ 0 h 230"/>
                <a:gd name="T4" fmla="*/ 82 w 117"/>
                <a:gd name="T5" fmla="*/ 4 h 230"/>
                <a:gd name="T6" fmla="*/ 101 w 117"/>
                <a:gd name="T7" fmla="*/ 16 h 230"/>
                <a:gd name="T8" fmla="*/ 112 w 117"/>
                <a:gd name="T9" fmla="*/ 35 h 230"/>
                <a:gd name="T10" fmla="*/ 117 w 117"/>
                <a:gd name="T11" fmla="*/ 55 h 230"/>
                <a:gd name="T12" fmla="*/ 117 w 117"/>
                <a:gd name="T13" fmla="*/ 174 h 230"/>
                <a:gd name="T14" fmla="*/ 112 w 117"/>
                <a:gd name="T15" fmla="*/ 195 h 230"/>
                <a:gd name="T16" fmla="*/ 101 w 117"/>
                <a:gd name="T17" fmla="*/ 214 h 230"/>
                <a:gd name="T18" fmla="*/ 82 w 117"/>
                <a:gd name="T19" fmla="*/ 228 h 230"/>
                <a:gd name="T20" fmla="*/ 61 w 117"/>
                <a:gd name="T21" fmla="*/ 230 h 230"/>
                <a:gd name="T22" fmla="*/ 59 w 117"/>
                <a:gd name="T23" fmla="*/ 230 h 230"/>
                <a:gd name="T24" fmla="*/ 35 w 117"/>
                <a:gd name="T25" fmla="*/ 228 h 230"/>
                <a:gd name="T26" fmla="*/ 19 w 117"/>
                <a:gd name="T27" fmla="*/ 214 h 230"/>
                <a:gd name="T28" fmla="*/ 5 w 117"/>
                <a:gd name="T29" fmla="*/ 195 h 230"/>
                <a:gd name="T30" fmla="*/ 0 w 117"/>
                <a:gd name="T31" fmla="*/ 174 h 230"/>
                <a:gd name="T32" fmla="*/ 0 w 117"/>
                <a:gd name="T33" fmla="*/ 55 h 230"/>
                <a:gd name="T34" fmla="*/ 5 w 117"/>
                <a:gd name="T35" fmla="*/ 35 h 230"/>
                <a:gd name="T36" fmla="*/ 19 w 117"/>
                <a:gd name="T37" fmla="*/ 16 h 230"/>
                <a:gd name="T38" fmla="*/ 35 w 117"/>
                <a:gd name="T39" fmla="*/ 4 h 230"/>
                <a:gd name="T40" fmla="*/ 59 w 117"/>
                <a:gd name="T41" fmla="*/ 0 h 2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0">
                  <a:moveTo>
                    <a:pt x="59" y="0"/>
                  </a:moveTo>
                  <a:lnTo>
                    <a:pt x="61" y="0"/>
                  </a:lnTo>
                  <a:lnTo>
                    <a:pt x="82" y="4"/>
                  </a:lnTo>
                  <a:lnTo>
                    <a:pt x="101" y="16"/>
                  </a:lnTo>
                  <a:lnTo>
                    <a:pt x="112" y="35"/>
                  </a:lnTo>
                  <a:lnTo>
                    <a:pt x="117" y="55"/>
                  </a:lnTo>
                  <a:lnTo>
                    <a:pt x="117" y="174"/>
                  </a:lnTo>
                  <a:lnTo>
                    <a:pt x="112" y="195"/>
                  </a:lnTo>
                  <a:lnTo>
                    <a:pt x="101" y="214"/>
                  </a:lnTo>
                  <a:lnTo>
                    <a:pt x="82" y="228"/>
                  </a:lnTo>
                  <a:lnTo>
                    <a:pt x="61" y="230"/>
                  </a:lnTo>
                  <a:lnTo>
                    <a:pt x="59" y="230"/>
                  </a:lnTo>
                  <a:lnTo>
                    <a:pt x="35" y="228"/>
                  </a:lnTo>
                  <a:lnTo>
                    <a:pt x="19" y="214"/>
                  </a:lnTo>
                  <a:lnTo>
                    <a:pt x="5" y="195"/>
                  </a:lnTo>
                  <a:lnTo>
                    <a:pt x="0" y="174"/>
                  </a:lnTo>
                  <a:lnTo>
                    <a:pt x="0" y="55"/>
                  </a:lnTo>
                  <a:lnTo>
                    <a:pt x="5" y="35"/>
                  </a:lnTo>
                  <a:lnTo>
                    <a:pt x="19" y="16"/>
                  </a:lnTo>
                  <a:lnTo>
                    <a:pt x="35" y="4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6" name="Freeform 37"/>
            <p:cNvSpPr>
              <a:spLocks/>
            </p:cNvSpPr>
            <p:nvPr userDrawn="1"/>
          </p:nvSpPr>
          <p:spPr bwMode="auto">
            <a:xfrm>
              <a:off x="1068" y="4266"/>
              <a:ext cx="114" cy="54"/>
            </a:xfrm>
            <a:custGeom>
              <a:avLst/>
              <a:gdLst>
                <a:gd name="T0" fmla="*/ 56 w 114"/>
                <a:gd name="T1" fmla="*/ 0 h 54"/>
                <a:gd name="T2" fmla="*/ 58 w 114"/>
                <a:gd name="T3" fmla="*/ 0 h 54"/>
                <a:gd name="T4" fmla="*/ 79 w 114"/>
                <a:gd name="T5" fmla="*/ 5 h 54"/>
                <a:gd name="T6" fmla="*/ 98 w 114"/>
                <a:gd name="T7" fmla="*/ 17 h 54"/>
                <a:gd name="T8" fmla="*/ 110 w 114"/>
                <a:gd name="T9" fmla="*/ 35 h 54"/>
                <a:gd name="T10" fmla="*/ 114 w 114"/>
                <a:gd name="T11" fmla="*/ 54 h 54"/>
                <a:gd name="T12" fmla="*/ 0 w 114"/>
                <a:gd name="T13" fmla="*/ 54 h 54"/>
                <a:gd name="T14" fmla="*/ 3 w 114"/>
                <a:gd name="T15" fmla="*/ 35 h 54"/>
                <a:gd name="T16" fmla="*/ 17 w 114"/>
                <a:gd name="T17" fmla="*/ 17 h 54"/>
                <a:gd name="T18" fmla="*/ 33 w 114"/>
                <a:gd name="T19" fmla="*/ 5 h 54"/>
                <a:gd name="T20" fmla="*/ 56 w 114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4" h="54">
                  <a:moveTo>
                    <a:pt x="56" y="0"/>
                  </a:moveTo>
                  <a:lnTo>
                    <a:pt x="58" y="0"/>
                  </a:lnTo>
                  <a:lnTo>
                    <a:pt x="79" y="5"/>
                  </a:lnTo>
                  <a:lnTo>
                    <a:pt x="98" y="17"/>
                  </a:lnTo>
                  <a:lnTo>
                    <a:pt x="110" y="35"/>
                  </a:lnTo>
                  <a:lnTo>
                    <a:pt x="114" y="54"/>
                  </a:lnTo>
                  <a:lnTo>
                    <a:pt x="0" y="54"/>
                  </a:lnTo>
                  <a:lnTo>
                    <a:pt x="3" y="35"/>
                  </a:lnTo>
                  <a:lnTo>
                    <a:pt x="17" y="17"/>
                  </a:lnTo>
                  <a:lnTo>
                    <a:pt x="33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7" name="Freeform 38"/>
            <p:cNvSpPr>
              <a:spLocks/>
            </p:cNvSpPr>
            <p:nvPr userDrawn="1"/>
          </p:nvSpPr>
          <p:spPr bwMode="auto">
            <a:xfrm>
              <a:off x="891" y="3973"/>
              <a:ext cx="117" cy="233"/>
            </a:xfrm>
            <a:custGeom>
              <a:avLst/>
              <a:gdLst>
                <a:gd name="T0" fmla="*/ 59 w 117"/>
                <a:gd name="T1" fmla="*/ 0 h 233"/>
                <a:gd name="T2" fmla="*/ 59 w 117"/>
                <a:gd name="T3" fmla="*/ 0 h 233"/>
                <a:gd name="T4" fmla="*/ 82 w 117"/>
                <a:gd name="T5" fmla="*/ 5 h 233"/>
                <a:gd name="T6" fmla="*/ 100 w 117"/>
                <a:gd name="T7" fmla="*/ 19 h 233"/>
                <a:gd name="T8" fmla="*/ 112 w 117"/>
                <a:gd name="T9" fmla="*/ 35 h 233"/>
                <a:gd name="T10" fmla="*/ 117 w 117"/>
                <a:gd name="T11" fmla="*/ 58 h 233"/>
                <a:gd name="T12" fmla="*/ 117 w 117"/>
                <a:gd name="T13" fmla="*/ 175 h 233"/>
                <a:gd name="T14" fmla="*/ 112 w 117"/>
                <a:gd name="T15" fmla="*/ 198 h 233"/>
                <a:gd name="T16" fmla="*/ 100 w 117"/>
                <a:gd name="T17" fmla="*/ 217 h 233"/>
                <a:gd name="T18" fmla="*/ 82 w 117"/>
                <a:gd name="T19" fmla="*/ 228 h 233"/>
                <a:gd name="T20" fmla="*/ 59 w 117"/>
                <a:gd name="T21" fmla="*/ 233 h 233"/>
                <a:gd name="T22" fmla="*/ 59 w 117"/>
                <a:gd name="T23" fmla="*/ 233 h 233"/>
                <a:gd name="T24" fmla="*/ 35 w 117"/>
                <a:gd name="T25" fmla="*/ 228 h 233"/>
                <a:gd name="T26" fmla="*/ 17 w 117"/>
                <a:gd name="T27" fmla="*/ 217 h 233"/>
                <a:gd name="T28" fmla="*/ 5 w 117"/>
                <a:gd name="T29" fmla="*/ 198 h 233"/>
                <a:gd name="T30" fmla="*/ 0 w 117"/>
                <a:gd name="T31" fmla="*/ 175 h 233"/>
                <a:gd name="T32" fmla="*/ 0 w 117"/>
                <a:gd name="T33" fmla="*/ 58 h 233"/>
                <a:gd name="T34" fmla="*/ 5 w 117"/>
                <a:gd name="T35" fmla="*/ 35 h 233"/>
                <a:gd name="T36" fmla="*/ 17 w 117"/>
                <a:gd name="T37" fmla="*/ 19 h 233"/>
                <a:gd name="T38" fmla="*/ 35 w 117"/>
                <a:gd name="T39" fmla="*/ 5 h 233"/>
                <a:gd name="T40" fmla="*/ 59 w 117"/>
                <a:gd name="T41" fmla="*/ 0 h 23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7" h="233">
                  <a:moveTo>
                    <a:pt x="59" y="0"/>
                  </a:moveTo>
                  <a:lnTo>
                    <a:pt x="59" y="0"/>
                  </a:lnTo>
                  <a:lnTo>
                    <a:pt x="82" y="5"/>
                  </a:lnTo>
                  <a:lnTo>
                    <a:pt x="100" y="19"/>
                  </a:lnTo>
                  <a:lnTo>
                    <a:pt x="112" y="35"/>
                  </a:lnTo>
                  <a:lnTo>
                    <a:pt x="117" y="58"/>
                  </a:lnTo>
                  <a:lnTo>
                    <a:pt x="117" y="175"/>
                  </a:lnTo>
                  <a:lnTo>
                    <a:pt x="112" y="198"/>
                  </a:lnTo>
                  <a:lnTo>
                    <a:pt x="100" y="217"/>
                  </a:lnTo>
                  <a:lnTo>
                    <a:pt x="82" y="228"/>
                  </a:lnTo>
                  <a:lnTo>
                    <a:pt x="59" y="233"/>
                  </a:lnTo>
                  <a:lnTo>
                    <a:pt x="59" y="233"/>
                  </a:lnTo>
                  <a:lnTo>
                    <a:pt x="35" y="228"/>
                  </a:lnTo>
                  <a:lnTo>
                    <a:pt x="17" y="217"/>
                  </a:lnTo>
                  <a:lnTo>
                    <a:pt x="5" y="198"/>
                  </a:lnTo>
                  <a:lnTo>
                    <a:pt x="0" y="175"/>
                  </a:lnTo>
                  <a:lnTo>
                    <a:pt x="0" y="58"/>
                  </a:lnTo>
                  <a:lnTo>
                    <a:pt x="5" y="35"/>
                  </a:lnTo>
                  <a:lnTo>
                    <a:pt x="17" y="19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B0A1A"/>
            </a:solidFill>
            <a:ln w="0">
              <a:solidFill>
                <a:srgbClr val="FB0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8" name="Freeform 39"/>
            <p:cNvSpPr>
              <a:spLocks/>
            </p:cNvSpPr>
            <p:nvPr userDrawn="1"/>
          </p:nvSpPr>
          <p:spPr bwMode="auto">
            <a:xfrm>
              <a:off x="1240" y="4150"/>
              <a:ext cx="117" cy="170"/>
            </a:xfrm>
            <a:custGeom>
              <a:avLst/>
              <a:gdLst>
                <a:gd name="T0" fmla="*/ 59 w 117"/>
                <a:gd name="T1" fmla="*/ 0 h 170"/>
                <a:gd name="T2" fmla="*/ 61 w 117"/>
                <a:gd name="T3" fmla="*/ 0 h 170"/>
                <a:gd name="T4" fmla="*/ 82 w 117"/>
                <a:gd name="T5" fmla="*/ 5 h 170"/>
                <a:gd name="T6" fmla="*/ 101 w 117"/>
                <a:gd name="T7" fmla="*/ 16 h 170"/>
                <a:gd name="T8" fmla="*/ 114 w 117"/>
                <a:gd name="T9" fmla="*/ 35 h 170"/>
                <a:gd name="T10" fmla="*/ 117 w 117"/>
                <a:gd name="T11" fmla="*/ 56 h 170"/>
                <a:gd name="T12" fmla="*/ 117 w 117"/>
                <a:gd name="T13" fmla="*/ 170 h 170"/>
                <a:gd name="T14" fmla="*/ 0 w 117"/>
                <a:gd name="T15" fmla="*/ 170 h 170"/>
                <a:gd name="T16" fmla="*/ 0 w 117"/>
                <a:gd name="T17" fmla="*/ 56 h 170"/>
                <a:gd name="T18" fmla="*/ 5 w 117"/>
                <a:gd name="T19" fmla="*/ 35 h 170"/>
                <a:gd name="T20" fmla="*/ 17 w 117"/>
                <a:gd name="T21" fmla="*/ 16 h 170"/>
                <a:gd name="T22" fmla="*/ 35 w 117"/>
                <a:gd name="T23" fmla="*/ 5 h 170"/>
                <a:gd name="T24" fmla="*/ 59 w 117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7" h="170">
                  <a:moveTo>
                    <a:pt x="59" y="0"/>
                  </a:moveTo>
                  <a:lnTo>
                    <a:pt x="61" y="0"/>
                  </a:lnTo>
                  <a:lnTo>
                    <a:pt x="82" y="5"/>
                  </a:lnTo>
                  <a:lnTo>
                    <a:pt x="101" y="16"/>
                  </a:lnTo>
                  <a:lnTo>
                    <a:pt x="114" y="35"/>
                  </a:lnTo>
                  <a:lnTo>
                    <a:pt x="117" y="56"/>
                  </a:lnTo>
                  <a:lnTo>
                    <a:pt x="117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7" y="16"/>
                  </a:lnTo>
                  <a:lnTo>
                    <a:pt x="35" y="5"/>
                  </a:lnTo>
                  <a:lnTo>
                    <a:pt x="59" y="0"/>
                  </a:lnTo>
                  <a:close/>
                </a:path>
              </a:pathLst>
            </a:custGeom>
            <a:solidFill>
              <a:srgbClr val="FF4B04"/>
            </a:solidFill>
            <a:ln w="0">
              <a:solidFill>
                <a:srgbClr val="FF4B0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49" name="Freeform 40"/>
            <p:cNvSpPr>
              <a:spLocks/>
            </p:cNvSpPr>
            <p:nvPr userDrawn="1"/>
          </p:nvSpPr>
          <p:spPr bwMode="auto">
            <a:xfrm>
              <a:off x="1415" y="4150"/>
              <a:ext cx="116" cy="170"/>
            </a:xfrm>
            <a:custGeom>
              <a:avLst/>
              <a:gdLst>
                <a:gd name="T0" fmla="*/ 58 w 116"/>
                <a:gd name="T1" fmla="*/ 0 h 170"/>
                <a:gd name="T2" fmla="*/ 58 w 116"/>
                <a:gd name="T3" fmla="*/ 0 h 170"/>
                <a:gd name="T4" fmla="*/ 81 w 116"/>
                <a:gd name="T5" fmla="*/ 5 h 170"/>
                <a:gd name="T6" fmla="*/ 100 w 116"/>
                <a:gd name="T7" fmla="*/ 16 h 170"/>
                <a:gd name="T8" fmla="*/ 112 w 116"/>
                <a:gd name="T9" fmla="*/ 35 h 170"/>
                <a:gd name="T10" fmla="*/ 116 w 116"/>
                <a:gd name="T11" fmla="*/ 56 h 170"/>
                <a:gd name="T12" fmla="*/ 116 w 116"/>
                <a:gd name="T13" fmla="*/ 170 h 170"/>
                <a:gd name="T14" fmla="*/ 0 w 116"/>
                <a:gd name="T15" fmla="*/ 170 h 170"/>
                <a:gd name="T16" fmla="*/ 0 w 116"/>
                <a:gd name="T17" fmla="*/ 56 h 170"/>
                <a:gd name="T18" fmla="*/ 5 w 116"/>
                <a:gd name="T19" fmla="*/ 35 h 170"/>
                <a:gd name="T20" fmla="*/ 16 w 116"/>
                <a:gd name="T21" fmla="*/ 16 h 170"/>
                <a:gd name="T22" fmla="*/ 35 w 116"/>
                <a:gd name="T23" fmla="*/ 5 h 170"/>
                <a:gd name="T24" fmla="*/ 58 w 116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0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6"/>
                  </a:lnTo>
                  <a:lnTo>
                    <a:pt x="112" y="35"/>
                  </a:lnTo>
                  <a:lnTo>
                    <a:pt x="116" y="56"/>
                  </a:lnTo>
                  <a:lnTo>
                    <a:pt x="116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5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0E4EFF"/>
            </a:solidFill>
            <a:ln w="0">
              <a:solidFill>
                <a:srgbClr val="0E4EF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0" name="Freeform 41"/>
            <p:cNvSpPr>
              <a:spLocks/>
            </p:cNvSpPr>
            <p:nvPr userDrawn="1"/>
          </p:nvSpPr>
          <p:spPr bwMode="auto">
            <a:xfrm>
              <a:off x="1592" y="4150"/>
              <a:ext cx="230" cy="116"/>
            </a:xfrm>
            <a:custGeom>
              <a:avLst/>
              <a:gdLst>
                <a:gd name="T0" fmla="*/ 56 w 230"/>
                <a:gd name="T1" fmla="*/ 0 h 116"/>
                <a:gd name="T2" fmla="*/ 174 w 230"/>
                <a:gd name="T3" fmla="*/ 0 h 116"/>
                <a:gd name="T4" fmla="*/ 195 w 230"/>
                <a:gd name="T5" fmla="*/ 5 h 116"/>
                <a:gd name="T6" fmla="*/ 214 w 230"/>
                <a:gd name="T7" fmla="*/ 16 h 116"/>
                <a:gd name="T8" fmla="*/ 226 w 230"/>
                <a:gd name="T9" fmla="*/ 35 h 116"/>
                <a:gd name="T10" fmla="*/ 230 w 230"/>
                <a:gd name="T11" fmla="*/ 56 h 116"/>
                <a:gd name="T12" fmla="*/ 230 w 230"/>
                <a:gd name="T13" fmla="*/ 58 h 116"/>
                <a:gd name="T14" fmla="*/ 226 w 230"/>
                <a:gd name="T15" fmla="*/ 82 h 116"/>
                <a:gd name="T16" fmla="*/ 214 w 230"/>
                <a:gd name="T17" fmla="*/ 100 h 116"/>
                <a:gd name="T18" fmla="*/ 195 w 230"/>
                <a:gd name="T19" fmla="*/ 112 h 116"/>
                <a:gd name="T20" fmla="*/ 174 w 230"/>
                <a:gd name="T21" fmla="*/ 116 h 116"/>
                <a:gd name="T22" fmla="*/ 56 w 230"/>
                <a:gd name="T23" fmla="*/ 116 h 116"/>
                <a:gd name="T24" fmla="*/ 35 w 230"/>
                <a:gd name="T25" fmla="*/ 112 h 116"/>
                <a:gd name="T26" fmla="*/ 16 w 230"/>
                <a:gd name="T27" fmla="*/ 100 h 116"/>
                <a:gd name="T28" fmla="*/ 2 w 230"/>
                <a:gd name="T29" fmla="*/ 82 h 116"/>
                <a:gd name="T30" fmla="*/ 0 w 230"/>
                <a:gd name="T31" fmla="*/ 58 h 116"/>
                <a:gd name="T32" fmla="*/ 0 w 230"/>
                <a:gd name="T33" fmla="*/ 56 h 116"/>
                <a:gd name="T34" fmla="*/ 2 w 230"/>
                <a:gd name="T35" fmla="*/ 35 h 116"/>
                <a:gd name="T36" fmla="*/ 16 w 230"/>
                <a:gd name="T37" fmla="*/ 16 h 116"/>
                <a:gd name="T38" fmla="*/ 35 w 230"/>
                <a:gd name="T39" fmla="*/ 5 h 116"/>
                <a:gd name="T40" fmla="*/ 56 w 230"/>
                <a:gd name="T4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230" h="116">
                  <a:moveTo>
                    <a:pt x="56" y="0"/>
                  </a:moveTo>
                  <a:lnTo>
                    <a:pt x="174" y="0"/>
                  </a:lnTo>
                  <a:lnTo>
                    <a:pt x="195" y="5"/>
                  </a:lnTo>
                  <a:lnTo>
                    <a:pt x="214" y="16"/>
                  </a:lnTo>
                  <a:lnTo>
                    <a:pt x="226" y="35"/>
                  </a:lnTo>
                  <a:lnTo>
                    <a:pt x="230" y="56"/>
                  </a:lnTo>
                  <a:lnTo>
                    <a:pt x="230" y="58"/>
                  </a:lnTo>
                  <a:lnTo>
                    <a:pt x="226" y="82"/>
                  </a:lnTo>
                  <a:lnTo>
                    <a:pt x="214" y="100"/>
                  </a:lnTo>
                  <a:lnTo>
                    <a:pt x="195" y="112"/>
                  </a:lnTo>
                  <a:lnTo>
                    <a:pt x="174" y="116"/>
                  </a:lnTo>
                  <a:lnTo>
                    <a:pt x="56" y="116"/>
                  </a:lnTo>
                  <a:lnTo>
                    <a:pt x="35" y="112"/>
                  </a:lnTo>
                  <a:lnTo>
                    <a:pt x="16" y="100"/>
                  </a:lnTo>
                  <a:lnTo>
                    <a:pt x="2" y="82"/>
                  </a:lnTo>
                  <a:lnTo>
                    <a:pt x="0" y="58"/>
                  </a:lnTo>
                  <a:lnTo>
                    <a:pt x="0" y="56"/>
                  </a:lnTo>
                  <a:lnTo>
                    <a:pt x="2" y="35"/>
                  </a:lnTo>
                  <a:lnTo>
                    <a:pt x="16" y="16"/>
                  </a:lnTo>
                  <a:lnTo>
                    <a:pt x="35" y="5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4DFF59"/>
            </a:solidFill>
            <a:ln w="0">
              <a:solidFill>
                <a:srgbClr val="4DFF5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1" name="Freeform 42"/>
            <p:cNvSpPr>
              <a:spLocks/>
            </p:cNvSpPr>
            <p:nvPr userDrawn="1"/>
          </p:nvSpPr>
          <p:spPr bwMode="auto">
            <a:xfrm>
              <a:off x="1711" y="4150"/>
              <a:ext cx="116" cy="170"/>
            </a:xfrm>
            <a:custGeom>
              <a:avLst/>
              <a:gdLst>
                <a:gd name="T0" fmla="*/ 58 w 116"/>
                <a:gd name="T1" fmla="*/ 0 h 170"/>
                <a:gd name="T2" fmla="*/ 58 w 116"/>
                <a:gd name="T3" fmla="*/ 0 h 170"/>
                <a:gd name="T4" fmla="*/ 81 w 116"/>
                <a:gd name="T5" fmla="*/ 5 h 170"/>
                <a:gd name="T6" fmla="*/ 100 w 116"/>
                <a:gd name="T7" fmla="*/ 16 h 170"/>
                <a:gd name="T8" fmla="*/ 111 w 116"/>
                <a:gd name="T9" fmla="*/ 35 h 170"/>
                <a:gd name="T10" fmla="*/ 116 w 116"/>
                <a:gd name="T11" fmla="*/ 56 h 170"/>
                <a:gd name="T12" fmla="*/ 116 w 116"/>
                <a:gd name="T13" fmla="*/ 170 h 170"/>
                <a:gd name="T14" fmla="*/ 0 w 116"/>
                <a:gd name="T15" fmla="*/ 170 h 170"/>
                <a:gd name="T16" fmla="*/ 0 w 116"/>
                <a:gd name="T17" fmla="*/ 56 h 170"/>
                <a:gd name="T18" fmla="*/ 4 w 116"/>
                <a:gd name="T19" fmla="*/ 35 h 170"/>
                <a:gd name="T20" fmla="*/ 16 w 116"/>
                <a:gd name="T21" fmla="*/ 16 h 170"/>
                <a:gd name="T22" fmla="*/ 34 w 116"/>
                <a:gd name="T23" fmla="*/ 5 h 170"/>
                <a:gd name="T24" fmla="*/ 58 w 116"/>
                <a:gd name="T25" fmla="*/ 0 h 1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6" h="170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6"/>
                  </a:lnTo>
                  <a:lnTo>
                    <a:pt x="111" y="35"/>
                  </a:lnTo>
                  <a:lnTo>
                    <a:pt x="116" y="56"/>
                  </a:lnTo>
                  <a:lnTo>
                    <a:pt x="116" y="170"/>
                  </a:lnTo>
                  <a:lnTo>
                    <a:pt x="0" y="170"/>
                  </a:lnTo>
                  <a:lnTo>
                    <a:pt x="0" y="56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4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4DFF59"/>
            </a:solidFill>
            <a:ln w="0">
              <a:solidFill>
                <a:srgbClr val="4DFF5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2" name="Freeform 43"/>
            <p:cNvSpPr>
              <a:spLocks/>
            </p:cNvSpPr>
            <p:nvPr userDrawn="1"/>
          </p:nvSpPr>
          <p:spPr bwMode="auto">
            <a:xfrm>
              <a:off x="2060" y="4266"/>
              <a:ext cx="407" cy="54"/>
            </a:xfrm>
            <a:custGeom>
              <a:avLst/>
              <a:gdLst>
                <a:gd name="T0" fmla="*/ 55 w 407"/>
                <a:gd name="T1" fmla="*/ 0 h 54"/>
                <a:gd name="T2" fmla="*/ 351 w 407"/>
                <a:gd name="T3" fmla="*/ 0 h 54"/>
                <a:gd name="T4" fmla="*/ 374 w 407"/>
                <a:gd name="T5" fmla="*/ 5 h 54"/>
                <a:gd name="T6" fmla="*/ 391 w 407"/>
                <a:gd name="T7" fmla="*/ 17 h 54"/>
                <a:gd name="T8" fmla="*/ 405 w 407"/>
                <a:gd name="T9" fmla="*/ 35 h 54"/>
                <a:gd name="T10" fmla="*/ 407 w 407"/>
                <a:gd name="T11" fmla="*/ 54 h 54"/>
                <a:gd name="T12" fmla="*/ 0 w 407"/>
                <a:gd name="T13" fmla="*/ 54 h 54"/>
                <a:gd name="T14" fmla="*/ 4 w 407"/>
                <a:gd name="T15" fmla="*/ 35 h 54"/>
                <a:gd name="T16" fmla="*/ 16 w 407"/>
                <a:gd name="T17" fmla="*/ 17 h 54"/>
                <a:gd name="T18" fmla="*/ 35 w 407"/>
                <a:gd name="T19" fmla="*/ 5 h 54"/>
                <a:gd name="T20" fmla="*/ 55 w 407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07" h="54">
                  <a:moveTo>
                    <a:pt x="55" y="0"/>
                  </a:moveTo>
                  <a:lnTo>
                    <a:pt x="351" y="0"/>
                  </a:lnTo>
                  <a:lnTo>
                    <a:pt x="374" y="5"/>
                  </a:lnTo>
                  <a:lnTo>
                    <a:pt x="391" y="17"/>
                  </a:lnTo>
                  <a:lnTo>
                    <a:pt x="405" y="35"/>
                  </a:lnTo>
                  <a:lnTo>
                    <a:pt x="407" y="54"/>
                  </a:lnTo>
                  <a:lnTo>
                    <a:pt x="0" y="54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F4B04"/>
            </a:solidFill>
            <a:ln w="0">
              <a:solidFill>
                <a:srgbClr val="FF4B04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0" name="Freeform 44"/>
            <p:cNvSpPr>
              <a:spLocks/>
            </p:cNvSpPr>
            <p:nvPr userDrawn="1"/>
          </p:nvSpPr>
          <p:spPr bwMode="auto">
            <a:xfrm>
              <a:off x="1883" y="4266"/>
              <a:ext cx="116" cy="54"/>
            </a:xfrm>
            <a:custGeom>
              <a:avLst/>
              <a:gdLst>
                <a:gd name="T0" fmla="*/ 58 w 116"/>
                <a:gd name="T1" fmla="*/ 0 h 54"/>
                <a:gd name="T2" fmla="*/ 58 w 116"/>
                <a:gd name="T3" fmla="*/ 0 h 54"/>
                <a:gd name="T4" fmla="*/ 81 w 116"/>
                <a:gd name="T5" fmla="*/ 5 h 54"/>
                <a:gd name="T6" fmla="*/ 100 w 116"/>
                <a:gd name="T7" fmla="*/ 17 h 54"/>
                <a:gd name="T8" fmla="*/ 111 w 116"/>
                <a:gd name="T9" fmla="*/ 35 h 54"/>
                <a:gd name="T10" fmla="*/ 116 w 116"/>
                <a:gd name="T11" fmla="*/ 54 h 54"/>
                <a:gd name="T12" fmla="*/ 0 w 116"/>
                <a:gd name="T13" fmla="*/ 54 h 54"/>
                <a:gd name="T14" fmla="*/ 4 w 116"/>
                <a:gd name="T15" fmla="*/ 35 h 54"/>
                <a:gd name="T16" fmla="*/ 16 w 116"/>
                <a:gd name="T17" fmla="*/ 17 h 54"/>
                <a:gd name="T18" fmla="*/ 35 w 116"/>
                <a:gd name="T19" fmla="*/ 5 h 54"/>
                <a:gd name="T20" fmla="*/ 58 w 116"/>
                <a:gd name="T21" fmla="*/ 0 h 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16" h="54">
                  <a:moveTo>
                    <a:pt x="58" y="0"/>
                  </a:moveTo>
                  <a:lnTo>
                    <a:pt x="58" y="0"/>
                  </a:lnTo>
                  <a:lnTo>
                    <a:pt x="81" y="5"/>
                  </a:lnTo>
                  <a:lnTo>
                    <a:pt x="100" y="17"/>
                  </a:lnTo>
                  <a:lnTo>
                    <a:pt x="111" y="35"/>
                  </a:lnTo>
                  <a:lnTo>
                    <a:pt x="116" y="54"/>
                  </a:lnTo>
                  <a:lnTo>
                    <a:pt x="0" y="54"/>
                  </a:lnTo>
                  <a:lnTo>
                    <a:pt x="4" y="35"/>
                  </a:lnTo>
                  <a:lnTo>
                    <a:pt x="16" y="17"/>
                  </a:lnTo>
                  <a:lnTo>
                    <a:pt x="35" y="5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4DFF59"/>
            </a:solidFill>
            <a:ln w="0">
              <a:solidFill>
                <a:srgbClr val="4DFF59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1" name="Freeform 45"/>
            <p:cNvSpPr>
              <a:spLocks/>
            </p:cNvSpPr>
            <p:nvPr userDrawn="1"/>
          </p:nvSpPr>
          <p:spPr bwMode="auto">
            <a:xfrm>
              <a:off x="189" y="3799"/>
              <a:ext cx="116" cy="116"/>
            </a:xfrm>
            <a:custGeom>
              <a:avLst/>
              <a:gdLst>
                <a:gd name="T0" fmla="*/ 55 w 116"/>
                <a:gd name="T1" fmla="*/ 0 h 116"/>
                <a:gd name="T2" fmla="*/ 58 w 116"/>
                <a:gd name="T3" fmla="*/ 0 h 116"/>
                <a:gd name="T4" fmla="*/ 81 w 116"/>
                <a:gd name="T5" fmla="*/ 4 h 116"/>
                <a:gd name="T6" fmla="*/ 97 w 116"/>
                <a:gd name="T7" fmla="*/ 16 h 116"/>
                <a:gd name="T8" fmla="*/ 111 w 116"/>
                <a:gd name="T9" fmla="*/ 35 h 116"/>
                <a:gd name="T10" fmla="*/ 116 w 116"/>
                <a:gd name="T11" fmla="*/ 55 h 116"/>
                <a:gd name="T12" fmla="*/ 116 w 116"/>
                <a:gd name="T13" fmla="*/ 58 h 116"/>
                <a:gd name="T14" fmla="*/ 111 w 116"/>
                <a:gd name="T15" fmla="*/ 81 h 116"/>
                <a:gd name="T16" fmla="*/ 97 w 116"/>
                <a:gd name="T17" fmla="*/ 97 h 116"/>
                <a:gd name="T18" fmla="*/ 81 w 116"/>
                <a:gd name="T19" fmla="*/ 111 h 116"/>
                <a:gd name="T20" fmla="*/ 58 w 116"/>
                <a:gd name="T21" fmla="*/ 116 h 116"/>
                <a:gd name="T22" fmla="*/ 55 w 116"/>
                <a:gd name="T23" fmla="*/ 116 h 116"/>
                <a:gd name="T24" fmla="*/ 34 w 116"/>
                <a:gd name="T25" fmla="*/ 111 h 116"/>
                <a:gd name="T26" fmla="*/ 16 w 116"/>
                <a:gd name="T27" fmla="*/ 97 h 116"/>
                <a:gd name="T28" fmla="*/ 4 w 116"/>
                <a:gd name="T29" fmla="*/ 81 h 116"/>
                <a:gd name="T30" fmla="*/ 0 w 116"/>
                <a:gd name="T31" fmla="*/ 58 h 116"/>
                <a:gd name="T32" fmla="*/ 0 w 116"/>
                <a:gd name="T33" fmla="*/ 55 h 116"/>
                <a:gd name="T34" fmla="*/ 4 w 116"/>
                <a:gd name="T35" fmla="*/ 35 h 116"/>
                <a:gd name="T36" fmla="*/ 16 w 116"/>
                <a:gd name="T37" fmla="*/ 16 h 116"/>
                <a:gd name="T38" fmla="*/ 34 w 116"/>
                <a:gd name="T39" fmla="*/ 4 h 116"/>
                <a:gd name="T40" fmla="*/ 55 w 116"/>
                <a:gd name="T41" fmla="*/ 0 h 1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116">
                  <a:moveTo>
                    <a:pt x="55" y="0"/>
                  </a:moveTo>
                  <a:lnTo>
                    <a:pt x="58" y="0"/>
                  </a:lnTo>
                  <a:lnTo>
                    <a:pt x="81" y="4"/>
                  </a:lnTo>
                  <a:lnTo>
                    <a:pt x="97" y="16"/>
                  </a:lnTo>
                  <a:lnTo>
                    <a:pt x="111" y="35"/>
                  </a:lnTo>
                  <a:lnTo>
                    <a:pt x="116" y="55"/>
                  </a:lnTo>
                  <a:lnTo>
                    <a:pt x="116" y="58"/>
                  </a:lnTo>
                  <a:lnTo>
                    <a:pt x="111" y="81"/>
                  </a:lnTo>
                  <a:lnTo>
                    <a:pt x="97" y="97"/>
                  </a:lnTo>
                  <a:lnTo>
                    <a:pt x="81" y="111"/>
                  </a:lnTo>
                  <a:lnTo>
                    <a:pt x="58" y="116"/>
                  </a:lnTo>
                  <a:lnTo>
                    <a:pt x="55" y="116"/>
                  </a:lnTo>
                  <a:lnTo>
                    <a:pt x="34" y="111"/>
                  </a:lnTo>
                  <a:lnTo>
                    <a:pt x="16" y="97"/>
                  </a:lnTo>
                  <a:lnTo>
                    <a:pt x="4" y="81"/>
                  </a:lnTo>
                  <a:lnTo>
                    <a:pt x="0" y="58"/>
                  </a:lnTo>
                  <a:lnTo>
                    <a:pt x="0" y="55"/>
                  </a:lnTo>
                  <a:lnTo>
                    <a:pt x="4" y="35"/>
                  </a:lnTo>
                  <a:lnTo>
                    <a:pt x="16" y="16"/>
                  </a:lnTo>
                  <a:lnTo>
                    <a:pt x="34" y="4"/>
                  </a:lnTo>
                  <a:lnTo>
                    <a:pt x="55" y="0"/>
                  </a:lnTo>
                  <a:close/>
                </a:path>
              </a:pathLst>
            </a:custGeom>
            <a:solidFill>
              <a:srgbClr val="FB0A1A"/>
            </a:solidFill>
            <a:ln w="0">
              <a:solidFill>
                <a:srgbClr val="FB0A1A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72" name="Freeform 46"/>
            <p:cNvSpPr>
              <a:spLocks/>
            </p:cNvSpPr>
            <p:nvPr userDrawn="1"/>
          </p:nvSpPr>
          <p:spPr bwMode="auto">
            <a:xfrm>
              <a:off x="363" y="3799"/>
              <a:ext cx="116" cy="281"/>
            </a:xfrm>
            <a:custGeom>
              <a:avLst/>
              <a:gdLst>
                <a:gd name="T0" fmla="*/ 58 w 116"/>
                <a:gd name="T1" fmla="*/ 0 h 281"/>
                <a:gd name="T2" fmla="*/ 61 w 116"/>
                <a:gd name="T3" fmla="*/ 0 h 281"/>
                <a:gd name="T4" fmla="*/ 82 w 116"/>
                <a:gd name="T5" fmla="*/ 4 h 281"/>
                <a:gd name="T6" fmla="*/ 100 w 116"/>
                <a:gd name="T7" fmla="*/ 16 h 281"/>
                <a:gd name="T8" fmla="*/ 112 w 116"/>
                <a:gd name="T9" fmla="*/ 35 h 281"/>
                <a:gd name="T10" fmla="*/ 116 w 116"/>
                <a:gd name="T11" fmla="*/ 55 h 281"/>
                <a:gd name="T12" fmla="*/ 116 w 116"/>
                <a:gd name="T13" fmla="*/ 223 h 281"/>
                <a:gd name="T14" fmla="*/ 112 w 116"/>
                <a:gd name="T15" fmla="*/ 246 h 281"/>
                <a:gd name="T16" fmla="*/ 100 w 116"/>
                <a:gd name="T17" fmla="*/ 263 h 281"/>
                <a:gd name="T18" fmla="*/ 82 w 116"/>
                <a:gd name="T19" fmla="*/ 277 h 281"/>
                <a:gd name="T20" fmla="*/ 61 w 116"/>
                <a:gd name="T21" fmla="*/ 281 h 281"/>
                <a:gd name="T22" fmla="*/ 58 w 116"/>
                <a:gd name="T23" fmla="*/ 281 h 281"/>
                <a:gd name="T24" fmla="*/ 35 w 116"/>
                <a:gd name="T25" fmla="*/ 277 h 281"/>
                <a:gd name="T26" fmla="*/ 16 w 116"/>
                <a:gd name="T27" fmla="*/ 263 h 281"/>
                <a:gd name="T28" fmla="*/ 5 w 116"/>
                <a:gd name="T29" fmla="*/ 246 h 281"/>
                <a:gd name="T30" fmla="*/ 0 w 116"/>
                <a:gd name="T31" fmla="*/ 223 h 281"/>
                <a:gd name="T32" fmla="*/ 0 w 116"/>
                <a:gd name="T33" fmla="*/ 55 h 281"/>
                <a:gd name="T34" fmla="*/ 5 w 116"/>
                <a:gd name="T35" fmla="*/ 35 h 281"/>
                <a:gd name="T36" fmla="*/ 16 w 116"/>
                <a:gd name="T37" fmla="*/ 16 h 281"/>
                <a:gd name="T38" fmla="*/ 35 w 116"/>
                <a:gd name="T39" fmla="*/ 4 h 281"/>
                <a:gd name="T40" fmla="*/ 58 w 116"/>
                <a:gd name="T41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6" h="281">
                  <a:moveTo>
                    <a:pt x="58" y="0"/>
                  </a:moveTo>
                  <a:lnTo>
                    <a:pt x="61" y="0"/>
                  </a:lnTo>
                  <a:lnTo>
                    <a:pt x="82" y="4"/>
                  </a:lnTo>
                  <a:lnTo>
                    <a:pt x="100" y="16"/>
                  </a:lnTo>
                  <a:lnTo>
                    <a:pt x="112" y="35"/>
                  </a:lnTo>
                  <a:lnTo>
                    <a:pt x="116" y="55"/>
                  </a:lnTo>
                  <a:lnTo>
                    <a:pt x="116" y="223"/>
                  </a:lnTo>
                  <a:lnTo>
                    <a:pt x="112" y="246"/>
                  </a:lnTo>
                  <a:lnTo>
                    <a:pt x="100" y="263"/>
                  </a:lnTo>
                  <a:lnTo>
                    <a:pt x="82" y="277"/>
                  </a:lnTo>
                  <a:lnTo>
                    <a:pt x="61" y="281"/>
                  </a:lnTo>
                  <a:lnTo>
                    <a:pt x="58" y="281"/>
                  </a:lnTo>
                  <a:lnTo>
                    <a:pt x="35" y="277"/>
                  </a:lnTo>
                  <a:lnTo>
                    <a:pt x="16" y="263"/>
                  </a:lnTo>
                  <a:lnTo>
                    <a:pt x="5" y="246"/>
                  </a:lnTo>
                  <a:lnTo>
                    <a:pt x="0" y="223"/>
                  </a:lnTo>
                  <a:lnTo>
                    <a:pt x="0" y="55"/>
                  </a:lnTo>
                  <a:lnTo>
                    <a:pt x="5" y="35"/>
                  </a:lnTo>
                  <a:lnTo>
                    <a:pt x="16" y="16"/>
                  </a:lnTo>
                  <a:lnTo>
                    <a:pt x="35" y="4"/>
                  </a:lnTo>
                  <a:lnTo>
                    <a:pt x="58" y="0"/>
                  </a:lnTo>
                  <a:close/>
                </a:path>
              </a:pathLst>
            </a:custGeom>
            <a:solidFill>
              <a:srgbClr val="FFB006"/>
            </a:solidFill>
            <a:ln w="0">
              <a:solidFill>
                <a:srgbClr val="FFB006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  <p:sp>
        <p:nvSpPr>
          <p:cNvPr id="22" name="Rectangle 2"/>
          <p:cNvSpPr/>
          <p:nvPr userDrawn="1"/>
        </p:nvSpPr>
        <p:spPr bwMode="auto">
          <a:xfrm flipV="1">
            <a:off x="11727768" y="6616460"/>
            <a:ext cx="357555" cy="241540"/>
          </a:xfrm>
          <a:custGeom>
            <a:avLst/>
            <a:gdLst>
              <a:gd name="connsiteX0" fmla="*/ 0 w 7090914"/>
              <a:gd name="connsiteY0" fmla="*/ 0 h 241540"/>
              <a:gd name="connsiteX1" fmla="*/ 7090914 w 7090914"/>
              <a:gd name="connsiteY1" fmla="*/ 0 h 241540"/>
              <a:gd name="connsiteX2" fmla="*/ 7090914 w 7090914"/>
              <a:gd name="connsiteY2" fmla="*/ 241540 h 241540"/>
              <a:gd name="connsiteX3" fmla="*/ 0 w 7090914"/>
              <a:gd name="connsiteY3" fmla="*/ 241540 h 241540"/>
              <a:gd name="connsiteX4" fmla="*/ 0 w 7090914"/>
              <a:gd name="connsiteY4" fmla="*/ 0 h 241540"/>
              <a:gd name="connsiteX0" fmla="*/ 0 w 7090914"/>
              <a:gd name="connsiteY0" fmla="*/ 0 h 241540"/>
              <a:gd name="connsiteX1" fmla="*/ 7090914 w 7090914"/>
              <a:gd name="connsiteY1" fmla="*/ 0 h 241540"/>
              <a:gd name="connsiteX2" fmla="*/ 7030529 w 7090914"/>
              <a:gd name="connsiteY2" fmla="*/ 241540 h 241540"/>
              <a:gd name="connsiteX3" fmla="*/ 0 w 7090914"/>
              <a:gd name="connsiteY3" fmla="*/ 241540 h 241540"/>
              <a:gd name="connsiteX4" fmla="*/ 0 w 7090914"/>
              <a:gd name="connsiteY4" fmla="*/ 0 h 241540"/>
              <a:gd name="connsiteX0" fmla="*/ 0 w 7224194"/>
              <a:gd name="connsiteY0" fmla="*/ 0 h 241540"/>
              <a:gd name="connsiteX1" fmla="*/ 7224194 w 7224194"/>
              <a:gd name="connsiteY1" fmla="*/ 0 h 241540"/>
              <a:gd name="connsiteX2" fmla="*/ 7030529 w 7224194"/>
              <a:gd name="connsiteY2" fmla="*/ 241540 h 241540"/>
              <a:gd name="connsiteX3" fmla="*/ 0 w 7224194"/>
              <a:gd name="connsiteY3" fmla="*/ 241540 h 241540"/>
              <a:gd name="connsiteX4" fmla="*/ 0 w 7224194"/>
              <a:gd name="connsiteY4" fmla="*/ 0 h 241540"/>
              <a:gd name="connsiteX0" fmla="*/ 0 w 7030529"/>
              <a:gd name="connsiteY0" fmla="*/ 0 h 241540"/>
              <a:gd name="connsiteX1" fmla="*/ 6983388 w 7030529"/>
              <a:gd name="connsiteY1" fmla="*/ 8626 h 241540"/>
              <a:gd name="connsiteX2" fmla="*/ 7030529 w 7030529"/>
              <a:gd name="connsiteY2" fmla="*/ 241540 h 241540"/>
              <a:gd name="connsiteX3" fmla="*/ 0 w 7030529"/>
              <a:gd name="connsiteY3" fmla="*/ 241540 h 241540"/>
              <a:gd name="connsiteX4" fmla="*/ 0 w 7030529"/>
              <a:gd name="connsiteY4" fmla="*/ 0 h 241540"/>
              <a:gd name="connsiteX0" fmla="*/ 0 w 7030529"/>
              <a:gd name="connsiteY0" fmla="*/ 1346 h 242886"/>
              <a:gd name="connsiteX1" fmla="*/ 6883510 w 7030529"/>
              <a:gd name="connsiteY1" fmla="*/ 0 h 242886"/>
              <a:gd name="connsiteX2" fmla="*/ 7030529 w 7030529"/>
              <a:gd name="connsiteY2" fmla="*/ 242886 h 242886"/>
              <a:gd name="connsiteX3" fmla="*/ 0 w 7030529"/>
              <a:gd name="connsiteY3" fmla="*/ 242886 h 242886"/>
              <a:gd name="connsiteX4" fmla="*/ 0 w 7030529"/>
              <a:gd name="connsiteY4" fmla="*/ 1346 h 242886"/>
              <a:gd name="connsiteX0" fmla="*/ 0 w 7033341"/>
              <a:gd name="connsiteY0" fmla="*/ 0 h 241540"/>
              <a:gd name="connsiteX1" fmla="*/ 7033341 w 7033341"/>
              <a:gd name="connsiteY1" fmla="*/ 6133 h 241540"/>
              <a:gd name="connsiteX2" fmla="*/ 7030529 w 7033341"/>
              <a:gd name="connsiteY2" fmla="*/ 241540 h 241540"/>
              <a:gd name="connsiteX3" fmla="*/ 0 w 7033341"/>
              <a:gd name="connsiteY3" fmla="*/ 241540 h 241540"/>
              <a:gd name="connsiteX4" fmla="*/ 0 w 7033341"/>
              <a:gd name="connsiteY4" fmla="*/ 0 h 241540"/>
              <a:gd name="connsiteX0" fmla="*/ 0 w 7030549"/>
              <a:gd name="connsiteY0" fmla="*/ 3839 h 245379"/>
              <a:gd name="connsiteX1" fmla="*/ 6983397 w 7030549"/>
              <a:gd name="connsiteY1" fmla="*/ 0 h 245379"/>
              <a:gd name="connsiteX2" fmla="*/ 7030529 w 7030549"/>
              <a:gd name="connsiteY2" fmla="*/ 245379 h 245379"/>
              <a:gd name="connsiteX3" fmla="*/ 0 w 7030549"/>
              <a:gd name="connsiteY3" fmla="*/ 245379 h 245379"/>
              <a:gd name="connsiteX4" fmla="*/ 0 w 7030549"/>
              <a:gd name="connsiteY4" fmla="*/ 3839 h 245379"/>
              <a:gd name="connsiteX0" fmla="*/ 898985 w 7030549"/>
              <a:gd name="connsiteY0" fmla="*/ 1346 h 245379"/>
              <a:gd name="connsiteX1" fmla="*/ 6983397 w 7030549"/>
              <a:gd name="connsiteY1" fmla="*/ 0 h 245379"/>
              <a:gd name="connsiteX2" fmla="*/ 7030529 w 7030549"/>
              <a:gd name="connsiteY2" fmla="*/ 245379 h 245379"/>
              <a:gd name="connsiteX3" fmla="*/ 0 w 7030549"/>
              <a:gd name="connsiteY3" fmla="*/ 245379 h 245379"/>
              <a:gd name="connsiteX4" fmla="*/ 898985 w 7030549"/>
              <a:gd name="connsiteY4" fmla="*/ 1346 h 245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30549" h="245379">
                <a:moveTo>
                  <a:pt x="898985" y="1346"/>
                </a:moveTo>
                <a:lnTo>
                  <a:pt x="6983397" y="0"/>
                </a:lnTo>
                <a:cubicBezTo>
                  <a:pt x="6982460" y="78469"/>
                  <a:pt x="7031466" y="166910"/>
                  <a:pt x="7030529" y="245379"/>
                </a:cubicBezTo>
                <a:lnTo>
                  <a:pt x="0" y="245379"/>
                </a:lnTo>
                <a:lnTo>
                  <a:pt x="898985" y="1346"/>
                </a:lnTo>
                <a:close/>
              </a:path>
            </a:pathLst>
          </a:custGeom>
          <a:solidFill>
            <a:srgbClr val="F39220"/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16" name="Rectangle 2"/>
          <p:cNvSpPr/>
          <p:nvPr userDrawn="1"/>
        </p:nvSpPr>
        <p:spPr bwMode="auto">
          <a:xfrm flipV="1">
            <a:off x="11834446" y="6616460"/>
            <a:ext cx="357555" cy="241540"/>
          </a:xfrm>
          <a:custGeom>
            <a:avLst/>
            <a:gdLst>
              <a:gd name="connsiteX0" fmla="*/ 0 w 7090914"/>
              <a:gd name="connsiteY0" fmla="*/ 0 h 241540"/>
              <a:gd name="connsiteX1" fmla="*/ 7090914 w 7090914"/>
              <a:gd name="connsiteY1" fmla="*/ 0 h 241540"/>
              <a:gd name="connsiteX2" fmla="*/ 7090914 w 7090914"/>
              <a:gd name="connsiteY2" fmla="*/ 241540 h 241540"/>
              <a:gd name="connsiteX3" fmla="*/ 0 w 7090914"/>
              <a:gd name="connsiteY3" fmla="*/ 241540 h 241540"/>
              <a:gd name="connsiteX4" fmla="*/ 0 w 7090914"/>
              <a:gd name="connsiteY4" fmla="*/ 0 h 241540"/>
              <a:gd name="connsiteX0" fmla="*/ 0 w 7090914"/>
              <a:gd name="connsiteY0" fmla="*/ 0 h 241540"/>
              <a:gd name="connsiteX1" fmla="*/ 7090914 w 7090914"/>
              <a:gd name="connsiteY1" fmla="*/ 0 h 241540"/>
              <a:gd name="connsiteX2" fmla="*/ 7030529 w 7090914"/>
              <a:gd name="connsiteY2" fmla="*/ 241540 h 241540"/>
              <a:gd name="connsiteX3" fmla="*/ 0 w 7090914"/>
              <a:gd name="connsiteY3" fmla="*/ 241540 h 241540"/>
              <a:gd name="connsiteX4" fmla="*/ 0 w 7090914"/>
              <a:gd name="connsiteY4" fmla="*/ 0 h 241540"/>
              <a:gd name="connsiteX0" fmla="*/ 0 w 7224194"/>
              <a:gd name="connsiteY0" fmla="*/ 0 h 241540"/>
              <a:gd name="connsiteX1" fmla="*/ 7224194 w 7224194"/>
              <a:gd name="connsiteY1" fmla="*/ 0 h 241540"/>
              <a:gd name="connsiteX2" fmla="*/ 7030529 w 7224194"/>
              <a:gd name="connsiteY2" fmla="*/ 241540 h 241540"/>
              <a:gd name="connsiteX3" fmla="*/ 0 w 7224194"/>
              <a:gd name="connsiteY3" fmla="*/ 241540 h 241540"/>
              <a:gd name="connsiteX4" fmla="*/ 0 w 7224194"/>
              <a:gd name="connsiteY4" fmla="*/ 0 h 241540"/>
              <a:gd name="connsiteX0" fmla="*/ 0 w 7030529"/>
              <a:gd name="connsiteY0" fmla="*/ 0 h 241540"/>
              <a:gd name="connsiteX1" fmla="*/ 6983388 w 7030529"/>
              <a:gd name="connsiteY1" fmla="*/ 8626 h 241540"/>
              <a:gd name="connsiteX2" fmla="*/ 7030529 w 7030529"/>
              <a:gd name="connsiteY2" fmla="*/ 241540 h 241540"/>
              <a:gd name="connsiteX3" fmla="*/ 0 w 7030529"/>
              <a:gd name="connsiteY3" fmla="*/ 241540 h 241540"/>
              <a:gd name="connsiteX4" fmla="*/ 0 w 7030529"/>
              <a:gd name="connsiteY4" fmla="*/ 0 h 241540"/>
              <a:gd name="connsiteX0" fmla="*/ 0 w 7030529"/>
              <a:gd name="connsiteY0" fmla="*/ 1346 h 242886"/>
              <a:gd name="connsiteX1" fmla="*/ 6883510 w 7030529"/>
              <a:gd name="connsiteY1" fmla="*/ 0 h 242886"/>
              <a:gd name="connsiteX2" fmla="*/ 7030529 w 7030529"/>
              <a:gd name="connsiteY2" fmla="*/ 242886 h 242886"/>
              <a:gd name="connsiteX3" fmla="*/ 0 w 7030529"/>
              <a:gd name="connsiteY3" fmla="*/ 242886 h 242886"/>
              <a:gd name="connsiteX4" fmla="*/ 0 w 7030529"/>
              <a:gd name="connsiteY4" fmla="*/ 1346 h 242886"/>
              <a:gd name="connsiteX0" fmla="*/ 0 w 7033341"/>
              <a:gd name="connsiteY0" fmla="*/ 0 h 241540"/>
              <a:gd name="connsiteX1" fmla="*/ 7033341 w 7033341"/>
              <a:gd name="connsiteY1" fmla="*/ 6133 h 241540"/>
              <a:gd name="connsiteX2" fmla="*/ 7030529 w 7033341"/>
              <a:gd name="connsiteY2" fmla="*/ 241540 h 241540"/>
              <a:gd name="connsiteX3" fmla="*/ 0 w 7033341"/>
              <a:gd name="connsiteY3" fmla="*/ 241540 h 241540"/>
              <a:gd name="connsiteX4" fmla="*/ 0 w 7033341"/>
              <a:gd name="connsiteY4" fmla="*/ 0 h 241540"/>
              <a:gd name="connsiteX0" fmla="*/ 0 w 7030549"/>
              <a:gd name="connsiteY0" fmla="*/ 3839 h 245379"/>
              <a:gd name="connsiteX1" fmla="*/ 6983397 w 7030549"/>
              <a:gd name="connsiteY1" fmla="*/ 0 h 245379"/>
              <a:gd name="connsiteX2" fmla="*/ 7030529 w 7030549"/>
              <a:gd name="connsiteY2" fmla="*/ 245379 h 245379"/>
              <a:gd name="connsiteX3" fmla="*/ 0 w 7030549"/>
              <a:gd name="connsiteY3" fmla="*/ 245379 h 245379"/>
              <a:gd name="connsiteX4" fmla="*/ 0 w 7030549"/>
              <a:gd name="connsiteY4" fmla="*/ 3839 h 245379"/>
              <a:gd name="connsiteX0" fmla="*/ 898985 w 7030549"/>
              <a:gd name="connsiteY0" fmla="*/ 1346 h 245379"/>
              <a:gd name="connsiteX1" fmla="*/ 6983397 w 7030549"/>
              <a:gd name="connsiteY1" fmla="*/ 0 h 245379"/>
              <a:gd name="connsiteX2" fmla="*/ 7030529 w 7030549"/>
              <a:gd name="connsiteY2" fmla="*/ 245379 h 245379"/>
              <a:gd name="connsiteX3" fmla="*/ 0 w 7030549"/>
              <a:gd name="connsiteY3" fmla="*/ 245379 h 245379"/>
              <a:gd name="connsiteX4" fmla="*/ 898985 w 7030549"/>
              <a:gd name="connsiteY4" fmla="*/ 1346 h 2453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030549" h="245379">
                <a:moveTo>
                  <a:pt x="898985" y="1346"/>
                </a:moveTo>
                <a:lnTo>
                  <a:pt x="6983397" y="0"/>
                </a:lnTo>
                <a:cubicBezTo>
                  <a:pt x="6982460" y="78469"/>
                  <a:pt x="7031466" y="166910"/>
                  <a:pt x="7030529" y="245379"/>
                </a:cubicBezTo>
                <a:lnTo>
                  <a:pt x="0" y="245379"/>
                </a:lnTo>
                <a:lnTo>
                  <a:pt x="898985" y="1346"/>
                </a:lnTo>
                <a:close/>
              </a:path>
            </a:pathLst>
          </a:custGeom>
          <a:solidFill>
            <a:srgbClr val="252525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endParaRPr lang="en-US" smtClean="0"/>
          </a:p>
        </p:txBody>
      </p:sp>
      <p:sp>
        <p:nvSpPr>
          <p:cNvPr id="7" name="Title Placeholder 1"/>
          <p:cNvSpPr>
            <a:spLocks noGrp="1"/>
          </p:cNvSpPr>
          <p:nvPr>
            <p:ph type="title"/>
          </p:nvPr>
        </p:nvSpPr>
        <p:spPr>
          <a:xfrm>
            <a:off x="624395" y="3131"/>
            <a:ext cx="10972800" cy="1141943"/>
          </a:xfrm>
          <a:prstGeom prst="rect">
            <a:avLst/>
          </a:prstGeom>
        </p:spPr>
        <p:txBody>
          <a:bodyPr vert="horz" lIns="68589" tIns="34295" rIns="68589" bIns="34295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98721"/>
            <a:ext cx="10972800" cy="4521775"/>
          </a:xfrm>
          <a:prstGeom prst="rect">
            <a:avLst/>
          </a:prstGeom>
        </p:spPr>
        <p:txBody>
          <a:bodyPr vert="horz" lIns="68589" tIns="34295" rIns="68589" bIns="3429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17" name="Slide Number Placeholder 5"/>
          <p:cNvSpPr txBox="1">
            <a:spLocks/>
          </p:cNvSpPr>
          <p:nvPr/>
        </p:nvSpPr>
        <p:spPr>
          <a:xfrm>
            <a:off x="11852578" y="6607996"/>
            <a:ext cx="472973" cy="364788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342946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5891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28837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371783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14729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057674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00620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743566" algn="l" defTabSz="685891" rtl="0" eaLnBrk="1" latinLnBrk="0" hangingPunct="1"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9601925-951F-4EA8-91E5-A517312BFAAA}" type="slidenum">
              <a:rPr lang="en-US" sz="1050" smtClean="0">
                <a:solidFill>
                  <a:schemeClr val="bg1"/>
                </a:solidFill>
                <a:latin typeface="Helvetica Condensed" pitchFamily="34" charset="0"/>
              </a:rPr>
              <a:pPr/>
              <a:t>‹#›</a:t>
            </a:fld>
            <a:endParaRPr lang="en-US" sz="1465" dirty="0">
              <a:solidFill>
                <a:schemeClr val="bg1"/>
              </a:solidFill>
              <a:latin typeface="Helvetica Condensed" pitchFamily="34" charset="0"/>
            </a:endParaRPr>
          </a:p>
        </p:txBody>
      </p:sp>
      <p:sp>
        <p:nvSpPr>
          <p:cNvPr id="18" name="Text Box 16"/>
          <p:cNvSpPr txBox="1">
            <a:spLocks noChangeArrowheads="1"/>
          </p:cNvSpPr>
          <p:nvPr/>
        </p:nvSpPr>
        <p:spPr bwMode="auto">
          <a:xfrm>
            <a:off x="7689703" y="6621387"/>
            <a:ext cx="4091930" cy="24507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999" kern="1200" dirty="0" smtClean="0">
                <a:solidFill>
                  <a:sysClr val="windowText" lastClr="000000"/>
                </a:solidFill>
                <a:latin typeface="+mn-lt"/>
                <a:ea typeface="+mn-ea"/>
                <a:cs typeface="+mn-cs"/>
              </a:rPr>
              <a:t>www.hexaware.com  | </a:t>
            </a:r>
            <a:r>
              <a:rPr lang="en-US" sz="999" dirty="0" smtClean="0">
                <a:solidFill>
                  <a:sysClr val="windowText" lastClr="000000"/>
                </a:solidFill>
              </a:rPr>
              <a:t>© </a:t>
            </a:r>
            <a:r>
              <a:rPr lang="en-US" sz="999" dirty="0">
                <a:solidFill>
                  <a:sysClr val="windowText" lastClr="000000"/>
                </a:solidFill>
              </a:rPr>
              <a:t>Hexaware Technologies. All rights reserved</a:t>
            </a:r>
            <a:r>
              <a:rPr lang="en-US" sz="999" dirty="0" smtClean="0">
                <a:solidFill>
                  <a:sysClr val="windowText" lastClr="000000"/>
                </a:solidFill>
              </a:rPr>
              <a:t>. </a:t>
            </a:r>
            <a:endParaRPr lang="en-US" sz="999" dirty="0">
              <a:solidFill>
                <a:sysClr val="windowText" lastClr="000000"/>
              </a:solidFill>
            </a:endParaRPr>
          </a:p>
        </p:txBody>
      </p:sp>
      <p:grpSp>
        <p:nvGrpSpPr>
          <p:cNvPr id="53" name="Group 4"/>
          <p:cNvGrpSpPr>
            <a:grpSpLocks noChangeAspect="1"/>
          </p:cNvGrpSpPr>
          <p:nvPr userDrawn="1"/>
        </p:nvGrpSpPr>
        <p:grpSpPr bwMode="auto">
          <a:xfrm>
            <a:off x="10765766" y="279177"/>
            <a:ext cx="1257954" cy="676946"/>
            <a:chOff x="301" y="1068"/>
            <a:chExt cx="1403" cy="755"/>
          </a:xfrm>
        </p:grpSpPr>
        <p:sp>
          <p:nvSpPr>
            <p:cNvPr id="54" name="Freeform 6"/>
            <p:cNvSpPr>
              <a:spLocks/>
            </p:cNvSpPr>
            <p:nvPr userDrawn="1"/>
          </p:nvSpPr>
          <p:spPr bwMode="auto">
            <a:xfrm>
              <a:off x="806" y="1068"/>
              <a:ext cx="169" cy="474"/>
            </a:xfrm>
            <a:custGeom>
              <a:avLst/>
              <a:gdLst>
                <a:gd name="T0" fmla="*/ 368 w 507"/>
                <a:gd name="T1" fmla="*/ 0 h 1423"/>
                <a:gd name="T2" fmla="*/ 400 w 507"/>
                <a:gd name="T3" fmla="*/ 4 h 1423"/>
                <a:gd name="T4" fmla="*/ 429 w 507"/>
                <a:gd name="T5" fmla="*/ 14 h 1423"/>
                <a:gd name="T6" fmla="*/ 455 w 507"/>
                <a:gd name="T7" fmla="*/ 31 h 1423"/>
                <a:gd name="T8" fmla="*/ 476 w 507"/>
                <a:gd name="T9" fmla="*/ 51 h 1423"/>
                <a:gd name="T10" fmla="*/ 493 w 507"/>
                <a:gd name="T11" fmla="*/ 77 h 1423"/>
                <a:gd name="T12" fmla="*/ 503 w 507"/>
                <a:gd name="T13" fmla="*/ 105 h 1423"/>
                <a:gd name="T14" fmla="*/ 507 w 507"/>
                <a:gd name="T15" fmla="*/ 136 h 1423"/>
                <a:gd name="T16" fmla="*/ 504 w 507"/>
                <a:gd name="T17" fmla="*/ 167 h 1423"/>
                <a:gd name="T18" fmla="*/ 276 w 507"/>
                <a:gd name="T19" fmla="*/ 1311 h 1423"/>
                <a:gd name="T20" fmla="*/ 268 w 507"/>
                <a:gd name="T21" fmla="*/ 1338 h 1423"/>
                <a:gd name="T22" fmla="*/ 255 w 507"/>
                <a:gd name="T23" fmla="*/ 1362 h 1423"/>
                <a:gd name="T24" fmla="*/ 237 w 507"/>
                <a:gd name="T25" fmla="*/ 1383 h 1423"/>
                <a:gd name="T26" fmla="*/ 217 w 507"/>
                <a:gd name="T27" fmla="*/ 1399 h 1423"/>
                <a:gd name="T28" fmla="*/ 194 w 507"/>
                <a:gd name="T29" fmla="*/ 1412 h 1423"/>
                <a:gd name="T30" fmla="*/ 167 w 507"/>
                <a:gd name="T31" fmla="*/ 1421 h 1423"/>
                <a:gd name="T32" fmla="*/ 139 w 507"/>
                <a:gd name="T33" fmla="*/ 1423 h 1423"/>
                <a:gd name="T34" fmla="*/ 108 w 507"/>
                <a:gd name="T35" fmla="*/ 1420 h 1423"/>
                <a:gd name="T36" fmla="*/ 79 w 507"/>
                <a:gd name="T37" fmla="*/ 1409 h 1423"/>
                <a:gd name="T38" fmla="*/ 53 w 507"/>
                <a:gd name="T39" fmla="*/ 1393 h 1423"/>
                <a:gd name="T40" fmla="*/ 32 w 507"/>
                <a:gd name="T41" fmla="*/ 1372 h 1423"/>
                <a:gd name="T42" fmla="*/ 15 w 507"/>
                <a:gd name="T43" fmla="*/ 1347 h 1423"/>
                <a:gd name="T44" fmla="*/ 5 w 507"/>
                <a:gd name="T45" fmla="*/ 1319 h 1423"/>
                <a:gd name="T46" fmla="*/ 0 w 507"/>
                <a:gd name="T47" fmla="*/ 1288 h 1423"/>
                <a:gd name="T48" fmla="*/ 2 w 507"/>
                <a:gd name="T49" fmla="*/ 1256 h 1423"/>
                <a:gd name="T50" fmla="*/ 231 w 507"/>
                <a:gd name="T51" fmla="*/ 113 h 1423"/>
                <a:gd name="T52" fmla="*/ 240 w 507"/>
                <a:gd name="T53" fmla="*/ 86 h 1423"/>
                <a:gd name="T54" fmla="*/ 253 w 507"/>
                <a:gd name="T55" fmla="*/ 61 h 1423"/>
                <a:gd name="T56" fmla="*/ 269 w 507"/>
                <a:gd name="T57" fmla="*/ 41 h 1423"/>
                <a:gd name="T58" fmla="*/ 291 w 507"/>
                <a:gd name="T59" fmla="*/ 24 h 1423"/>
                <a:gd name="T60" fmla="*/ 314 w 507"/>
                <a:gd name="T61" fmla="*/ 11 h 1423"/>
                <a:gd name="T62" fmla="*/ 341 w 507"/>
                <a:gd name="T63" fmla="*/ 3 h 1423"/>
                <a:gd name="T64" fmla="*/ 368 w 507"/>
                <a:gd name="T65" fmla="*/ 0 h 1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507" h="1423">
                  <a:moveTo>
                    <a:pt x="368" y="0"/>
                  </a:moveTo>
                  <a:lnTo>
                    <a:pt x="400" y="4"/>
                  </a:lnTo>
                  <a:lnTo>
                    <a:pt x="429" y="14"/>
                  </a:lnTo>
                  <a:lnTo>
                    <a:pt x="455" y="31"/>
                  </a:lnTo>
                  <a:lnTo>
                    <a:pt x="476" y="51"/>
                  </a:lnTo>
                  <a:lnTo>
                    <a:pt x="493" y="77"/>
                  </a:lnTo>
                  <a:lnTo>
                    <a:pt x="503" y="105"/>
                  </a:lnTo>
                  <a:lnTo>
                    <a:pt x="507" y="136"/>
                  </a:lnTo>
                  <a:lnTo>
                    <a:pt x="504" y="167"/>
                  </a:lnTo>
                  <a:lnTo>
                    <a:pt x="276" y="1311"/>
                  </a:lnTo>
                  <a:lnTo>
                    <a:pt x="268" y="1338"/>
                  </a:lnTo>
                  <a:lnTo>
                    <a:pt x="255" y="1362"/>
                  </a:lnTo>
                  <a:lnTo>
                    <a:pt x="237" y="1383"/>
                  </a:lnTo>
                  <a:lnTo>
                    <a:pt x="217" y="1399"/>
                  </a:lnTo>
                  <a:lnTo>
                    <a:pt x="194" y="1412"/>
                  </a:lnTo>
                  <a:lnTo>
                    <a:pt x="167" y="1421"/>
                  </a:lnTo>
                  <a:lnTo>
                    <a:pt x="139" y="1423"/>
                  </a:lnTo>
                  <a:lnTo>
                    <a:pt x="108" y="1420"/>
                  </a:lnTo>
                  <a:lnTo>
                    <a:pt x="79" y="1409"/>
                  </a:lnTo>
                  <a:lnTo>
                    <a:pt x="53" y="1393"/>
                  </a:lnTo>
                  <a:lnTo>
                    <a:pt x="32" y="1372"/>
                  </a:lnTo>
                  <a:lnTo>
                    <a:pt x="15" y="1347"/>
                  </a:lnTo>
                  <a:lnTo>
                    <a:pt x="5" y="1319"/>
                  </a:lnTo>
                  <a:lnTo>
                    <a:pt x="0" y="1288"/>
                  </a:lnTo>
                  <a:lnTo>
                    <a:pt x="2" y="1256"/>
                  </a:lnTo>
                  <a:lnTo>
                    <a:pt x="231" y="113"/>
                  </a:lnTo>
                  <a:lnTo>
                    <a:pt x="240" y="86"/>
                  </a:lnTo>
                  <a:lnTo>
                    <a:pt x="253" y="61"/>
                  </a:lnTo>
                  <a:lnTo>
                    <a:pt x="269" y="41"/>
                  </a:lnTo>
                  <a:lnTo>
                    <a:pt x="291" y="24"/>
                  </a:lnTo>
                  <a:lnTo>
                    <a:pt x="314" y="11"/>
                  </a:lnTo>
                  <a:lnTo>
                    <a:pt x="341" y="3"/>
                  </a:lnTo>
                  <a:lnTo>
                    <a:pt x="368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5" name="Freeform 7"/>
            <p:cNvSpPr>
              <a:spLocks/>
            </p:cNvSpPr>
            <p:nvPr userDrawn="1"/>
          </p:nvSpPr>
          <p:spPr bwMode="auto">
            <a:xfrm>
              <a:off x="1043" y="1187"/>
              <a:ext cx="145" cy="355"/>
            </a:xfrm>
            <a:custGeom>
              <a:avLst/>
              <a:gdLst>
                <a:gd name="T0" fmla="*/ 297 w 436"/>
                <a:gd name="T1" fmla="*/ 0 h 1067"/>
                <a:gd name="T2" fmla="*/ 329 w 436"/>
                <a:gd name="T3" fmla="*/ 3 h 1067"/>
                <a:gd name="T4" fmla="*/ 358 w 436"/>
                <a:gd name="T5" fmla="*/ 14 h 1067"/>
                <a:gd name="T6" fmla="*/ 383 w 436"/>
                <a:gd name="T7" fmla="*/ 30 h 1067"/>
                <a:gd name="T8" fmla="*/ 404 w 436"/>
                <a:gd name="T9" fmla="*/ 51 h 1067"/>
                <a:gd name="T10" fmla="*/ 421 w 436"/>
                <a:gd name="T11" fmla="*/ 76 h 1067"/>
                <a:gd name="T12" fmla="*/ 432 w 436"/>
                <a:gd name="T13" fmla="*/ 104 h 1067"/>
                <a:gd name="T14" fmla="*/ 436 w 436"/>
                <a:gd name="T15" fmla="*/ 135 h 1067"/>
                <a:gd name="T16" fmla="*/ 433 w 436"/>
                <a:gd name="T17" fmla="*/ 167 h 1067"/>
                <a:gd name="T18" fmla="*/ 276 w 436"/>
                <a:gd name="T19" fmla="*/ 955 h 1067"/>
                <a:gd name="T20" fmla="*/ 267 w 436"/>
                <a:gd name="T21" fmla="*/ 982 h 1067"/>
                <a:gd name="T22" fmla="*/ 254 w 436"/>
                <a:gd name="T23" fmla="*/ 1006 h 1067"/>
                <a:gd name="T24" fmla="*/ 238 w 436"/>
                <a:gd name="T25" fmla="*/ 1027 h 1067"/>
                <a:gd name="T26" fmla="*/ 216 w 436"/>
                <a:gd name="T27" fmla="*/ 1043 h 1067"/>
                <a:gd name="T28" fmla="*/ 193 w 436"/>
                <a:gd name="T29" fmla="*/ 1056 h 1067"/>
                <a:gd name="T30" fmla="*/ 168 w 436"/>
                <a:gd name="T31" fmla="*/ 1065 h 1067"/>
                <a:gd name="T32" fmla="*/ 140 w 436"/>
                <a:gd name="T33" fmla="*/ 1067 h 1067"/>
                <a:gd name="T34" fmla="*/ 108 w 436"/>
                <a:gd name="T35" fmla="*/ 1064 h 1067"/>
                <a:gd name="T36" fmla="*/ 78 w 436"/>
                <a:gd name="T37" fmla="*/ 1053 h 1067"/>
                <a:gd name="T38" fmla="*/ 53 w 436"/>
                <a:gd name="T39" fmla="*/ 1037 h 1067"/>
                <a:gd name="T40" fmla="*/ 31 w 436"/>
                <a:gd name="T41" fmla="*/ 1016 h 1067"/>
                <a:gd name="T42" fmla="*/ 16 w 436"/>
                <a:gd name="T43" fmla="*/ 991 h 1067"/>
                <a:gd name="T44" fmla="*/ 4 w 436"/>
                <a:gd name="T45" fmla="*/ 963 h 1067"/>
                <a:gd name="T46" fmla="*/ 0 w 436"/>
                <a:gd name="T47" fmla="*/ 932 h 1067"/>
                <a:gd name="T48" fmla="*/ 3 w 436"/>
                <a:gd name="T49" fmla="*/ 900 h 1067"/>
                <a:gd name="T50" fmla="*/ 160 w 436"/>
                <a:gd name="T51" fmla="*/ 112 h 1067"/>
                <a:gd name="T52" fmla="*/ 168 w 436"/>
                <a:gd name="T53" fmla="*/ 85 h 1067"/>
                <a:gd name="T54" fmla="*/ 182 w 436"/>
                <a:gd name="T55" fmla="*/ 61 h 1067"/>
                <a:gd name="T56" fmla="*/ 198 w 436"/>
                <a:gd name="T57" fmla="*/ 40 h 1067"/>
                <a:gd name="T58" fmla="*/ 219 w 436"/>
                <a:gd name="T59" fmla="*/ 24 h 1067"/>
                <a:gd name="T60" fmla="*/ 243 w 436"/>
                <a:gd name="T61" fmla="*/ 11 h 1067"/>
                <a:gd name="T62" fmla="*/ 269 w 436"/>
                <a:gd name="T63" fmla="*/ 3 h 1067"/>
                <a:gd name="T64" fmla="*/ 297 w 436"/>
                <a:gd name="T65" fmla="*/ 0 h 106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436" h="1067">
                  <a:moveTo>
                    <a:pt x="297" y="0"/>
                  </a:moveTo>
                  <a:lnTo>
                    <a:pt x="329" y="3"/>
                  </a:lnTo>
                  <a:lnTo>
                    <a:pt x="358" y="14"/>
                  </a:lnTo>
                  <a:lnTo>
                    <a:pt x="383" y="30"/>
                  </a:lnTo>
                  <a:lnTo>
                    <a:pt x="404" y="51"/>
                  </a:lnTo>
                  <a:lnTo>
                    <a:pt x="421" y="76"/>
                  </a:lnTo>
                  <a:lnTo>
                    <a:pt x="432" y="104"/>
                  </a:lnTo>
                  <a:lnTo>
                    <a:pt x="436" y="135"/>
                  </a:lnTo>
                  <a:lnTo>
                    <a:pt x="433" y="167"/>
                  </a:lnTo>
                  <a:lnTo>
                    <a:pt x="276" y="955"/>
                  </a:lnTo>
                  <a:lnTo>
                    <a:pt x="267" y="982"/>
                  </a:lnTo>
                  <a:lnTo>
                    <a:pt x="254" y="1006"/>
                  </a:lnTo>
                  <a:lnTo>
                    <a:pt x="238" y="1027"/>
                  </a:lnTo>
                  <a:lnTo>
                    <a:pt x="216" y="1043"/>
                  </a:lnTo>
                  <a:lnTo>
                    <a:pt x="193" y="1056"/>
                  </a:lnTo>
                  <a:lnTo>
                    <a:pt x="168" y="1065"/>
                  </a:lnTo>
                  <a:lnTo>
                    <a:pt x="140" y="1067"/>
                  </a:lnTo>
                  <a:lnTo>
                    <a:pt x="108" y="1064"/>
                  </a:lnTo>
                  <a:lnTo>
                    <a:pt x="78" y="1053"/>
                  </a:lnTo>
                  <a:lnTo>
                    <a:pt x="53" y="1037"/>
                  </a:lnTo>
                  <a:lnTo>
                    <a:pt x="31" y="1016"/>
                  </a:lnTo>
                  <a:lnTo>
                    <a:pt x="16" y="991"/>
                  </a:lnTo>
                  <a:lnTo>
                    <a:pt x="4" y="963"/>
                  </a:lnTo>
                  <a:lnTo>
                    <a:pt x="0" y="932"/>
                  </a:lnTo>
                  <a:lnTo>
                    <a:pt x="3" y="900"/>
                  </a:lnTo>
                  <a:lnTo>
                    <a:pt x="160" y="112"/>
                  </a:lnTo>
                  <a:lnTo>
                    <a:pt x="168" y="85"/>
                  </a:lnTo>
                  <a:lnTo>
                    <a:pt x="182" y="61"/>
                  </a:lnTo>
                  <a:lnTo>
                    <a:pt x="198" y="40"/>
                  </a:lnTo>
                  <a:lnTo>
                    <a:pt x="219" y="24"/>
                  </a:lnTo>
                  <a:lnTo>
                    <a:pt x="243" y="11"/>
                  </a:lnTo>
                  <a:lnTo>
                    <a:pt x="269" y="3"/>
                  </a:lnTo>
                  <a:lnTo>
                    <a:pt x="297" y="0"/>
                  </a:lnTo>
                  <a:close/>
                </a:path>
              </a:pathLst>
            </a:custGeom>
            <a:solidFill>
              <a:srgbClr val="0D4DFF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6" name="Freeform 8"/>
            <p:cNvSpPr>
              <a:spLocks/>
            </p:cNvSpPr>
            <p:nvPr userDrawn="1"/>
          </p:nvSpPr>
          <p:spPr bwMode="auto">
            <a:xfrm>
              <a:off x="1161" y="1447"/>
              <a:ext cx="95" cy="95"/>
            </a:xfrm>
            <a:custGeom>
              <a:avLst/>
              <a:gdLst>
                <a:gd name="T0" fmla="*/ 143 w 285"/>
                <a:gd name="T1" fmla="*/ 0 h 285"/>
                <a:gd name="T2" fmla="*/ 175 w 285"/>
                <a:gd name="T3" fmla="*/ 4 h 285"/>
                <a:gd name="T4" fmla="*/ 206 w 285"/>
                <a:gd name="T5" fmla="*/ 16 h 285"/>
                <a:gd name="T6" fmla="*/ 232 w 285"/>
                <a:gd name="T7" fmla="*/ 32 h 285"/>
                <a:gd name="T8" fmla="*/ 255 w 285"/>
                <a:gd name="T9" fmla="*/ 54 h 285"/>
                <a:gd name="T10" fmla="*/ 271 w 285"/>
                <a:gd name="T11" fmla="*/ 81 h 285"/>
                <a:gd name="T12" fmla="*/ 281 w 285"/>
                <a:gd name="T13" fmla="*/ 110 h 285"/>
                <a:gd name="T14" fmla="*/ 285 w 285"/>
                <a:gd name="T15" fmla="*/ 143 h 285"/>
                <a:gd name="T16" fmla="*/ 281 w 285"/>
                <a:gd name="T17" fmla="*/ 175 h 285"/>
                <a:gd name="T18" fmla="*/ 271 w 285"/>
                <a:gd name="T19" fmla="*/ 206 h 285"/>
                <a:gd name="T20" fmla="*/ 255 w 285"/>
                <a:gd name="T21" fmla="*/ 232 h 285"/>
                <a:gd name="T22" fmla="*/ 232 w 285"/>
                <a:gd name="T23" fmla="*/ 253 h 285"/>
                <a:gd name="T24" fmla="*/ 206 w 285"/>
                <a:gd name="T25" fmla="*/ 271 h 285"/>
                <a:gd name="T26" fmla="*/ 175 w 285"/>
                <a:gd name="T27" fmla="*/ 282 h 285"/>
                <a:gd name="T28" fmla="*/ 143 w 285"/>
                <a:gd name="T29" fmla="*/ 285 h 285"/>
                <a:gd name="T30" fmla="*/ 110 w 285"/>
                <a:gd name="T31" fmla="*/ 282 h 285"/>
                <a:gd name="T32" fmla="*/ 81 w 285"/>
                <a:gd name="T33" fmla="*/ 271 h 285"/>
                <a:gd name="T34" fmla="*/ 54 w 285"/>
                <a:gd name="T35" fmla="*/ 253 h 285"/>
                <a:gd name="T36" fmla="*/ 32 w 285"/>
                <a:gd name="T37" fmla="*/ 232 h 285"/>
                <a:gd name="T38" fmla="*/ 16 w 285"/>
                <a:gd name="T39" fmla="*/ 206 h 285"/>
                <a:gd name="T40" fmla="*/ 4 w 285"/>
                <a:gd name="T41" fmla="*/ 175 h 285"/>
                <a:gd name="T42" fmla="*/ 0 w 285"/>
                <a:gd name="T43" fmla="*/ 143 h 285"/>
                <a:gd name="T44" fmla="*/ 4 w 285"/>
                <a:gd name="T45" fmla="*/ 110 h 285"/>
                <a:gd name="T46" fmla="*/ 16 w 285"/>
                <a:gd name="T47" fmla="*/ 81 h 285"/>
                <a:gd name="T48" fmla="*/ 32 w 285"/>
                <a:gd name="T49" fmla="*/ 54 h 285"/>
                <a:gd name="T50" fmla="*/ 54 w 285"/>
                <a:gd name="T51" fmla="*/ 32 h 285"/>
                <a:gd name="T52" fmla="*/ 81 w 285"/>
                <a:gd name="T53" fmla="*/ 16 h 285"/>
                <a:gd name="T54" fmla="*/ 110 w 285"/>
                <a:gd name="T55" fmla="*/ 4 h 285"/>
                <a:gd name="T56" fmla="*/ 143 w 285"/>
                <a:gd name="T57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5">
                  <a:moveTo>
                    <a:pt x="143" y="0"/>
                  </a:moveTo>
                  <a:lnTo>
                    <a:pt x="175" y="4"/>
                  </a:lnTo>
                  <a:lnTo>
                    <a:pt x="206" y="16"/>
                  </a:lnTo>
                  <a:lnTo>
                    <a:pt x="232" y="32"/>
                  </a:lnTo>
                  <a:lnTo>
                    <a:pt x="255" y="54"/>
                  </a:lnTo>
                  <a:lnTo>
                    <a:pt x="271" y="81"/>
                  </a:lnTo>
                  <a:lnTo>
                    <a:pt x="281" y="110"/>
                  </a:lnTo>
                  <a:lnTo>
                    <a:pt x="285" y="143"/>
                  </a:lnTo>
                  <a:lnTo>
                    <a:pt x="281" y="175"/>
                  </a:lnTo>
                  <a:lnTo>
                    <a:pt x="271" y="206"/>
                  </a:lnTo>
                  <a:lnTo>
                    <a:pt x="255" y="232"/>
                  </a:lnTo>
                  <a:lnTo>
                    <a:pt x="232" y="253"/>
                  </a:lnTo>
                  <a:lnTo>
                    <a:pt x="206" y="271"/>
                  </a:lnTo>
                  <a:lnTo>
                    <a:pt x="175" y="282"/>
                  </a:lnTo>
                  <a:lnTo>
                    <a:pt x="143" y="285"/>
                  </a:lnTo>
                  <a:lnTo>
                    <a:pt x="110" y="282"/>
                  </a:lnTo>
                  <a:lnTo>
                    <a:pt x="81" y="271"/>
                  </a:lnTo>
                  <a:lnTo>
                    <a:pt x="54" y="253"/>
                  </a:lnTo>
                  <a:lnTo>
                    <a:pt x="32" y="232"/>
                  </a:lnTo>
                  <a:lnTo>
                    <a:pt x="16" y="206"/>
                  </a:lnTo>
                  <a:lnTo>
                    <a:pt x="4" y="175"/>
                  </a:lnTo>
                  <a:lnTo>
                    <a:pt x="0" y="143"/>
                  </a:lnTo>
                  <a:lnTo>
                    <a:pt x="4" y="110"/>
                  </a:lnTo>
                  <a:lnTo>
                    <a:pt x="16" y="81"/>
                  </a:lnTo>
                  <a:lnTo>
                    <a:pt x="32" y="54"/>
                  </a:lnTo>
                  <a:lnTo>
                    <a:pt x="54" y="32"/>
                  </a:lnTo>
                  <a:lnTo>
                    <a:pt x="81" y="16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FB00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7" name="Freeform 9"/>
            <p:cNvSpPr>
              <a:spLocks/>
            </p:cNvSpPr>
            <p:nvPr userDrawn="1"/>
          </p:nvSpPr>
          <p:spPr bwMode="auto">
            <a:xfrm>
              <a:off x="1118" y="1068"/>
              <a:ext cx="95" cy="95"/>
            </a:xfrm>
            <a:custGeom>
              <a:avLst/>
              <a:gdLst>
                <a:gd name="T0" fmla="*/ 143 w 285"/>
                <a:gd name="T1" fmla="*/ 0 h 284"/>
                <a:gd name="T2" fmla="*/ 175 w 285"/>
                <a:gd name="T3" fmla="*/ 4 h 284"/>
                <a:gd name="T4" fmla="*/ 206 w 285"/>
                <a:gd name="T5" fmla="*/ 14 h 284"/>
                <a:gd name="T6" fmla="*/ 231 w 285"/>
                <a:gd name="T7" fmla="*/ 31 h 284"/>
                <a:gd name="T8" fmla="*/ 254 w 285"/>
                <a:gd name="T9" fmla="*/ 53 h 284"/>
                <a:gd name="T10" fmla="*/ 271 w 285"/>
                <a:gd name="T11" fmla="*/ 80 h 284"/>
                <a:gd name="T12" fmla="*/ 281 w 285"/>
                <a:gd name="T13" fmla="*/ 109 h 284"/>
                <a:gd name="T14" fmla="*/ 285 w 285"/>
                <a:gd name="T15" fmla="*/ 142 h 284"/>
                <a:gd name="T16" fmla="*/ 281 w 285"/>
                <a:gd name="T17" fmla="*/ 174 h 284"/>
                <a:gd name="T18" fmla="*/ 271 w 285"/>
                <a:gd name="T19" fmla="*/ 205 h 284"/>
                <a:gd name="T20" fmla="*/ 254 w 285"/>
                <a:gd name="T21" fmla="*/ 230 h 284"/>
                <a:gd name="T22" fmla="*/ 231 w 285"/>
                <a:gd name="T23" fmla="*/ 253 h 284"/>
                <a:gd name="T24" fmla="*/ 206 w 285"/>
                <a:gd name="T25" fmla="*/ 270 h 284"/>
                <a:gd name="T26" fmla="*/ 175 w 285"/>
                <a:gd name="T27" fmla="*/ 280 h 284"/>
                <a:gd name="T28" fmla="*/ 143 w 285"/>
                <a:gd name="T29" fmla="*/ 284 h 284"/>
                <a:gd name="T30" fmla="*/ 110 w 285"/>
                <a:gd name="T31" fmla="*/ 280 h 284"/>
                <a:gd name="T32" fmla="*/ 81 w 285"/>
                <a:gd name="T33" fmla="*/ 270 h 284"/>
                <a:gd name="T34" fmla="*/ 54 w 285"/>
                <a:gd name="T35" fmla="*/ 253 h 284"/>
                <a:gd name="T36" fmla="*/ 32 w 285"/>
                <a:gd name="T37" fmla="*/ 230 h 284"/>
                <a:gd name="T38" fmla="*/ 15 w 285"/>
                <a:gd name="T39" fmla="*/ 205 h 284"/>
                <a:gd name="T40" fmla="*/ 4 w 285"/>
                <a:gd name="T41" fmla="*/ 174 h 284"/>
                <a:gd name="T42" fmla="*/ 0 w 285"/>
                <a:gd name="T43" fmla="*/ 142 h 284"/>
                <a:gd name="T44" fmla="*/ 4 w 285"/>
                <a:gd name="T45" fmla="*/ 109 h 284"/>
                <a:gd name="T46" fmla="*/ 15 w 285"/>
                <a:gd name="T47" fmla="*/ 80 h 284"/>
                <a:gd name="T48" fmla="*/ 32 w 285"/>
                <a:gd name="T49" fmla="*/ 53 h 284"/>
                <a:gd name="T50" fmla="*/ 54 w 285"/>
                <a:gd name="T51" fmla="*/ 31 h 284"/>
                <a:gd name="T52" fmla="*/ 81 w 285"/>
                <a:gd name="T53" fmla="*/ 14 h 284"/>
                <a:gd name="T54" fmla="*/ 110 w 285"/>
                <a:gd name="T55" fmla="*/ 4 h 284"/>
                <a:gd name="T56" fmla="*/ 143 w 285"/>
                <a:gd name="T57" fmla="*/ 0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285" h="284">
                  <a:moveTo>
                    <a:pt x="143" y="0"/>
                  </a:moveTo>
                  <a:lnTo>
                    <a:pt x="175" y="4"/>
                  </a:lnTo>
                  <a:lnTo>
                    <a:pt x="206" y="14"/>
                  </a:lnTo>
                  <a:lnTo>
                    <a:pt x="231" y="31"/>
                  </a:lnTo>
                  <a:lnTo>
                    <a:pt x="254" y="53"/>
                  </a:lnTo>
                  <a:lnTo>
                    <a:pt x="271" y="80"/>
                  </a:lnTo>
                  <a:lnTo>
                    <a:pt x="281" y="109"/>
                  </a:lnTo>
                  <a:lnTo>
                    <a:pt x="285" y="142"/>
                  </a:lnTo>
                  <a:lnTo>
                    <a:pt x="281" y="174"/>
                  </a:lnTo>
                  <a:lnTo>
                    <a:pt x="271" y="205"/>
                  </a:lnTo>
                  <a:lnTo>
                    <a:pt x="254" y="230"/>
                  </a:lnTo>
                  <a:lnTo>
                    <a:pt x="231" y="253"/>
                  </a:lnTo>
                  <a:lnTo>
                    <a:pt x="206" y="270"/>
                  </a:lnTo>
                  <a:lnTo>
                    <a:pt x="175" y="280"/>
                  </a:lnTo>
                  <a:lnTo>
                    <a:pt x="143" y="284"/>
                  </a:lnTo>
                  <a:lnTo>
                    <a:pt x="110" y="280"/>
                  </a:lnTo>
                  <a:lnTo>
                    <a:pt x="81" y="270"/>
                  </a:lnTo>
                  <a:lnTo>
                    <a:pt x="54" y="253"/>
                  </a:lnTo>
                  <a:lnTo>
                    <a:pt x="32" y="230"/>
                  </a:lnTo>
                  <a:lnTo>
                    <a:pt x="15" y="205"/>
                  </a:lnTo>
                  <a:lnTo>
                    <a:pt x="4" y="174"/>
                  </a:lnTo>
                  <a:lnTo>
                    <a:pt x="0" y="142"/>
                  </a:lnTo>
                  <a:lnTo>
                    <a:pt x="4" y="109"/>
                  </a:lnTo>
                  <a:lnTo>
                    <a:pt x="15" y="80"/>
                  </a:lnTo>
                  <a:lnTo>
                    <a:pt x="32" y="53"/>
                  </a:lnTo>
                  <a:lnTo>
                    <a:pt x="54" y="31"/>
                  </a:lnTo>
                  <a:lnTo>
                    <a:pt x="81" y="14"/>
                  </a:lnTo>
                  <a:lnTo>
                    <a:pt x="110" y="4"/>
                  </a:lnTo>
                  <a:lnTo>
                    <a:pt x="143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8" name="Freeform 10"/>
            <p:cNvSpPr>
              <a:spLocks/>
            </p:cNvSpPr>
            <p:nvPr userDrawn="1"/>
          </p:nvSpPr>
          <p:spPr bwMode="auto">
            <a:xfrm>
              <a:off x="750" y="1258"/>
              <a:ext cx="306" cy="95"/>
            </a:xfrm>
            <a:custGeom>
              <a:avLst/>
              <a:gdLst>
                <a:gd name="T0" fmla="*/ 137 w 917"/>
                <a:gd name="T1" fmla="*/ 0 h 285"/>
                <a:gd name="T2" fmla="*/ 776 w 917"/>
                <a:gd name="T3" fmla="*/ 0 h 285"/>
                <a:gd name="T4" fmla="*/ 808 w 917"/>
                <a:gd name="T5" fmla="*/ 4 h 285"/>
                <a:gd name="T6" fmla="*/ 837 w 917"/>
                <a:gd name="T7" fmla="*/ 14 h 285"/>
                <a:gd name="T8" fmla="*/ 863 w 917"/>
                <a:gd name="T9" fmla="*/ 31 h 285"/>
                <a:gd name="T10" fmla="*/ 885 w 917"/>
                <a:gd name="T11" fmla="*/ 51 h 285"/>
                <a:gd name="T12" fmla="*/ 901 w 917"/>
                <a:gd name="T13" fmla="*/ 77 h 285"/>
                <a:gd name="T14" fmla="*/ 911 w 917"/>
                <a:gd name="T15" fmla="*/ 105 h 285"/>
                <a:gd name="T16" fmla="*/ 917 w 917"/>
                <a:gd name="T17" fmla="*/ 136 h 285"/>
                <a:gd name="T18" fmla="*/ 913 w 917"/>
                <a:gd name="T19" fmla="*/ 168 h 285"/>
                <a:gd name="T20" fmla="*/ 913 w 917"/>
                <a:gd name="T21" fmla="*/ 173 h 285"/>
                <a:gd name="T22" fmla="*/ 904 w 917"/>
                <a:gd name="T23" fmla="*/ 200 h 285"/>
                <a:gd name="T24" fmla="*/ 891 w 917"/>
                <a:gd name="T25" fmla="*/ 224 h 285"/>
                <a:gd name="T26" fmla="*/ 874 w 917"/>
                <a:gd name="T27" fmla="*/ 244 h 285"/>
                <a:gd name="T28" fmla="*/ 853 w 917"/>
                <a:gd name="T29" fmla="*/ 261 h 285"/>
                <a:gd name="T30" fmla="*/ 830 w 917"/>
                <a:gd name="T31" fmla="*/ 274 h 285"/>
                <a:gd name="T32" fmla="*/ 803 w 917"/>
                <a:gd name="T33" fmla="*/ 283 h 285"/>
                <a:gd name="T34" fmla="*/ 776 w 917"/>
                <a:gd name="T35" fmla="*/ 285 h 285"/>
                <a:gd name="T36" fmla="*/ 136 w 917"/>
                <a:gd name="T37" fmla="*/ 285 h 285"/>
                <a:gd name="T38" fmla="*/ 104 w 917"/>
                <a:gd name="T39" fmla="*/ 281 h 285"/>
                <a:gd name="T40" fmla="*/ 75 w 917"/>
                <a:gd name="T41" fmla="*/ 271 h 285"/>
                <a:gd name="T42" fmla="*/ 49 w 917"/>
                <a:gd name="T43" fmla="*/ 255 h 285"/>
                <a:gd name="T44" fmla="*/ 29 w 917"/>
                <a:gd name="T45" fmla="*/ 234 h 285"/>
                <a:gd name="T46" fmla="*/ 12 w 917"/>
                <a:gd name="T47" fmla="*/ 209 h 285"/>
                <a:gd name="T48" fmla="*/ 1 w 917"/>
                <a:gd name="T49" fmla="*/ 180 h 285"/>
                <a:gd name="T50" fmla="*/ 0 w 917"/>
                <a:gd name="T51" fmla="*/ 169 h 285"/>
                <a:gd name="T52" fmla="*/ 0 w 917"/>
                <a:gd name="T53" fmla="*/ 118 h 285"/>
                <a:gd name="T54" fmla="*/ 1 w 917"/>
                <a:gd name="T55" fmla="*/ 113 h 285"/>
                <a:gd name="T56" fmla="*/ 8 w 917"/>
                <a:gd name="T57" fmla="*/ 86 h 285"/>
                <a:gd name="T58" fmla="*/ 21 w 917"/>
                <a:gd name="T59" fmla="*/ 61 h 285"/>
                <a:gd name="T60" fmla="*/ 39 w 917"/>
                <a:gd name="T61" fmla="*/ 41 h 285"/>
                <a:gd name="T62" fmla="*/ 60 w 917"/>
                <a:gd name="T63" fmla="*/ 24 h 285"/>
                <a:gd name="T64" fmla="*/ 84 w 917"/>
                <a:gd name="T65" fmla="*/ 12 h 285"/>
                <a:gd name="T66" fmla="*/ 109 w 917"/>
                <a:gd name="T67" fmla="*/ 3 h 285"/>
                <a:gd name="T68" fmla="*/ 137 w 917"/>
                <a:gd name="T69" fmla="*/ 0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</a:cxnLst>
              <a:rect l="0" t="0" r="r" b="b"/>
              <a:pathLst>
                <a:path w="917" h="285">
                  <a:moveTo>
                    <a:pt x="137" y="0"/>
                  </a:moveTo>
                  <a:lnTo>
                    <a:pt x="776" y="0"/>
                  </a:lnTo>
                  <a:lnTo>
                    <a:pt x="808" y="4"/>
                  </a:lnTo>
                  <a:lnTo>
                    <a:pt x="837" y="14"/>
                  </a:lnTo>
                  <a:lnTo>
                    <a:pt x="863" y="31"/>
                  </a:lnTo>
                  <a:lnTo>
                    <a:pt x="885" y="51"/>
                  </a:lnTo>
                  <a:lnTo>
                    <a:pt x="901" y="77"/>
                  </a:lnTo>
                  <a:lnTo>
                    <a:pt x="911" y="105"/>
                  </a:lnTo>
                  <a:lnTo>
                    <a:pt x="917" y="136"/>
                  </a:lnTo>
                  <a:lnTo>
                    <a:pt x="913" y="168"/>
                  </a:lnTo>
                  <a:lnTo>
                    <a:pt x="913" y="173"/>
                  </a:lnTo>
                  <a:lnTo>
                    <a:pt x="904" y="200"/>
                  </a:lnTo>
                  <a:lnTo>
                    <a:pt x="891" y="224"/>
                  </a:lnTo>
                  <a:lnTo>
                    <a:pt x="874" y="244"/>
                  </a:lnTo>
                  <a:lnTo>
                    <a:pt x="853" y="261"/>
                  </a:lnTo>
                  <a:lnTo>
                    <a:pt x="830" y="274"/>
                  </a:lnTo>
                  <a:lnTo>
                    <a:pt x="803" y="283"/>
                  </a:lnTo>
                  <a:lnTo>
                    <a:pt x="776" y="285"/>
                  </a:lnTo>
                  <a:lnTo>
                    <a:pt x="136" y="285"/>
                  </a:lnTo>
                  <a:lnTo>
                    <a:pt x="104" y="281"/>
                  </a:lnTo>
                  <a:lnTo>
                    <a:pt x="75" y="271"/>
                  </a:lnTo>
                  <a:lnTo>
                    <a:pt x="49" y="255"/>
                  </a:lnTo>
                  <a:lnTo>
                    <a:pt x="29" y="234"/>
                  </a:lnTo>
                  <a:lnTo>
                    <a:pt x="12" y="209"/>
                  </a:lnTo>
                  <a:lnTo>
                    <a:pt x="1" y="180"/>
                  </a:lnTo>
                  <a:lnTo>
                    <a:pt x="0" y="169"/>
                  </a:lnTo>
                  <a:lnTo>
                    <a:pt x="0" y="118"/>
                  </a:lnTo>
                  <a:lnTo>
                    <a:pt x="1" y="113"/>
                  </a:lnTo>
                  <a:lnTo>
                    <a:pt x="8" y="86"/>
                  </a:lnTo>
                  <a:lnTo>
                    <a:pt x="21" y="61"/>
                  </a:lnTo>
                  <a:lnTo>
                    <a:pt x="39" y="41"/>
                  </a:lnTo>
                  <a:lnTo>
                    <a:pt x="60" y="24"/>
                  </a:lnTo>
                  <a:lnTo>
                    <a:pt x="84" y="12"/>
                  </a:lnTo>
                  <a:lnTo>
                    <a:pt x="109" y="3"/>
                  </a:lnTo>
                  <a:lnTo>
                    <a:pt x="137" y="0"/>
                  </a:lnTo>
                  <a:close/>
                </a:path>
              </a:pathLst>
            </a:custGeom>
            <a:solidFill>
              <a:srgbClr val="FB0919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59" name="Freeform 11"/>
            <p:cNvSpPr>
              <a:spLocks/>
            </p:cNvSpPr>
            <p:nvPr userDrawn="1"/>
          </p:nvSpPr>
          <p:spPr bwMode="auto">
            <a:xfrm>
              <a:off x="301" y="1638"/>
              <a:ext cx="61" cy="185"/>
            </a:xfrm>
            <a:custGeom>
              <a:avLst/>
              <a:gdLst>
                <a:gd name="T0" fmla="*/ 130 w 183"/>
                <a:gd name="T1" fmla="*/ 0 h 555"/>
                <a:gd name="T2" fmla="*/ 146 w 183"/>
                <a:gd name="T3" fmla="*/ 1 h 555"/>
                <a:gd name="T4" fmla="*/ 160 w 183"/>
                <a:gd name="T5" fmla="*/ 7 h 555"/>
                <a:gd name="T6" fmla="*/ 171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8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80 w 183"/>
                <a:gd name="T23" fmla="*/ 550 h 555"/>
                <a:gd name="T24" fmla="*/ 61 w 183"/>
                <a:gd name="T25" fmla="*/ 555 h 555"/>
                <a:gd name="T26" fmla="*/ 43 w 183"/>
                <a:gd name="T27" fmla="*/ 555 h 555"/>
                <a:gd name="T28" fmla="*/ 26 w 183"/>
                <a:gd name="T29" fmla="*/ 550 h 555"/>
                <a:gd name="T30" fmla="*/ 13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1 w 183"/>
                <a:gd name="T37" fmla="*/ 496 h 555"/>
                <a:gd name="T38" fmla="*/ 61 w 183"/>
                <a:gd name="T39" fmla="*/ 60 h 555"/>
                <a:gd name="T40" fmla="*/ 66 w 183"/>
                <a:gd name="T41" fmla="*/ 44 h 555"/>
                <a:gd name="T42" fmla="*/ 74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5 w 183"/>
                <a:gd name="T49" fmla="*/ 2 h 555"/>
                <a:gd name="T50" fmla="*/ 130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30" y="0"/>
                  </a:moveTo>
                  <a:lnTo>
                    <a:pt x="146" y="1"/>
                  </a:lnTo>
                  <a:lnTo>
                    <a:pt x="160" y="7"/>
                  </a:lnTo>
                  <a:lnTo>
                    <a:pt x="171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8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80" y="550"/>
                  </a:lnTo>
                  <a:lnTo>
                    <a:pt x="61" y="555"/>
                  </a:lnTo>
                  <a:lnTo>
                    <a:pt x="43" y="555"/>
                  </a:lnTo>
                  <a:lnTo>
                    <a:pt x="26" y="550"/>
                  </a:lnTo>
                  <a:lnTo>
                    <a:pt x="13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1" y="496"/>
                  </a:lnTo>
                  <a:lnTo>
                    <a:pt x="61" y="60"/>
                  </a:lnTo>
                  <a:lnTo>
                    <a:pt x="66" y="44"/>
                  </a:lnTo>
                  <a:lnTo>
                    <a:pt x="74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5" y="2"/>
                  </a:lnTo>
                  <a:lnTo>
                    <a:pt x="13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0" name="Freeform 12"/>
            <p:cNvSpPr>
              <a:spLocks/>
            </p:cNvSpPr>
            <p:nvPr userDrawn="1"/>
          </p:nvSpPr>
          <p:spPr bwMode="auto">
            <a:xfrm>
              <a:off x="412" y="1638"/>
              <a:ext cx="61" cy="185"/>
            </a:xfrm>
            <a:custGeom>
              <a:avLst/>
              <a:gdLst>
                <a:gd name="T0" fmla="*/ 129 w 183"/>
                <a:gd name="T1" fmla="*/ 0 h 555"/>
                <a:gd name="T2" fmla="*/ 144 w 183"/>
                <a:gd name="T3" fmla="*/ 1 h 555"/>
                <a:gd name="T4" fmla="*/ 158 w 183"/>
                <a:gd name="T5" fmla="*/ 7 h 555"/>
                <a:gd name="T6" fmla="*/ 170 w 183"/>
                <a:gd name="T7" fmla="*/ 18 h 555"/>
                <a:gd name="T8" fmla="*/ 179 w 183"/>
                <a:gd name="T9" fmla="*/ 30 h 555"/>
                <a:gd name="T10" fmla="*/ 183 w 183"/>
                <a:gd name="T11" fmla="*/ 44 h 555"/>
                <a:gd name="T12" fmla="*/ 183 w 183"/>
                <a:gd name="T13" fmla="*/ 60 h 555"/>
                <a:gd name="T14" fmla="*/ 121 w 183"/>
                <a:gd name="T15" fmla="*/ 496 h 555"/>
                <a:gd name="T16" fmla="*/ 116 w 183"/>
                <a:gd name="T17" fmla="*/ 513 h 555"/>
                <a:gd name="T18" fmla="*/ 109 w 183"/>
                <a:gd name="T19" fmla="*/ 527 h 555"/>
                <a:gd name="T20" fmla="*/ 97 w 183"/>
                <a:gd name="T21" fmla="*/ 539 h 555"/>
                <a:gd name="T22" fmla="*/ 79 w 183"/>
                <a:gd name="T23" fmla="*/ 550 h 555"/>
                <a:gd name="T24" fmla="*/ 61 w 183"/>
                <a:gd name="T25" fmla="*/ 555 h 555"/>
                <a:gd name="T26" fmla="*/ 42 w 183"/>
                <a:gd name="T27" fmla="*/ 555 h 555"/>
                <a:gd name="T28" fmla="*/ 26 w 183"/>
                <a:gd name="T29" fmla="*/ 550 h 555"/>
                <a:gd name="T30" fmla="*/ 12 w 183"/>
                <a:gd name="T31" fmla="*/ 538 h 555"/>
                <a:gd name="T32" fmla="*/ 4 w 183"/>
                <a:gd name="T33" fmla="*/ 527 h 555"/>
                <a:gd name="T34" fmla="*/ 0 w 183"/>
                <a:gd name="T35" fmla="*/ 511 h 555"/>
                <a:gd name="T36" fmla="*/ 0 w 183"/>
                <a:gd name="T37" fmla="*/ 496 h 555"/>
                <a:gd name="T38" fmla="*/ 61 w 183"/>
                <a:gd name="T39" fmla="*/ 60 h 555"/>
                <a:gd name="T40" fmla="*/ 65 w 183"/>
                <a:gd name="T41" fmla="*/ 44 h 555"/>
                <a:gd name="T42" fmla="*/ 73 w 183"/>
                <a:gd name="T43" fmla="*/ 30 h 555"/>
                <a:gd name="T44" fmla="*/ 84 w 183"/>
                <a:gd name="T45" fmla="*/ 18 h 555"/>
                <a:gd name="T46" fmla="*/ 98 w 183"/>
                <a:gd name="T47" fmla="*/ 7 h 555"/>
                <a:gd name="T48" fmla="*/ 114 w 183"/>
                <a:gd name="T49" fmla="*/ 2 h 555"/>
                <a:gd name="T50" fmla="*/ 129 w 183"/>
                <a:gd name="T51" fmla="*/ 0 h 5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183" h="555">
                  <a:moveTo>
                    <a:pt x="129" y="0"/>
                  </a:moveTo>
                  <a:lnTo>
                    <a:pt x="144" y="1"/>
                  </a:lnTo>
                  <a:lnTo>
                    <a:pt x="158" y="7"/>
                  </a:lnTo>
                  <a:lnTo>
                    <a:pt x="170" y="18"/>
                  </a:lnTo>
                  <a:lnTo>
                    <a:pt x="179" y="30"/>
                  </a:lnTo>
                  <a:lnTo>
                    <a:pt x="183" y="44"/>
                  </a:lnTo>
                  <a:lnTo>
                    <a:pt x="183" y="60"/>
                  </a:lnTo>
                  <a:lnTo>
                    <a:pt x="121" y="496"/>
                  </a:lnTo>
                  <a:lnTo>
                    <a:pt x="116" y="513"/>
                  </a:lnTo>
                  <a:lnTo>
                    <a:pt x="109" y="527"/>
                  </a:lnTo>
                  <a:lnTo>
                    <a:pt x="97" y="539"/>
                  </a:lnTo>
                  <a:lnTo>
                    <a:pt x="79" y="550"/>
                  </a:lnTo>
                  <a:lnTo>
                    <a:pt x="61" y="555"/>
                  </a:lnTo>
                  <a:lnTo>
                    <a:pt x="42" y="555"/>
                  </a:lnTo>
                  <a:lnTo>
                    <a:pt x="26" y="550"/>
                  </a:lnTo>
                  <a:lnTo>
                    <a:pt x="12" y="538"/>
                  </a:lnTo>
                  <a:lnTo>
                    <a:pt x="4" y="527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61" y="60"/>
                  </a:lnTo>
                  <a:lnTo>
                    <a:pt x="65" y="44"/>
                  </a:lnTo>
                  <a:lnTo>
                    <a:pt x="73" y="30"/>
                  </a:lnTo>
                  <a:lnTo>
                    <a:pt x="84" y="18"/>
                  </a:lnTo>
                  <a:lnTo>
                    <a:pt x="98" y="7"/>
                  </a:lnTo>
                  <a:lnTo>
                    <a:pt x="114" y="2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1" name="Freeform 13"/>
            <p:cNvSpPr>
              <a:spLocks/>
            </p:cNvSpPr>
            <p:nvPr userDrawn="1"/>
          </p:nvSpPr>
          <p:spPr bwMode="auto">
            <a:xfrm>
              <a:off x="311" y="1710"/>
              <a:ext cx="136" cy="51"/>
            </a:xfrm>
            <a:custGeom>
              <a:avLst/>
              <a:gdLst>
                <a:gd name="T0" fmla="*/ 69 w 301"/>
                <a:gd name="T1" fmla="*/ 0 h 122"/>
                <a:gd name="T2" fmla="*/ 250 w 301"/>
                <a:gd name="T3" fmla="*/ 0 h 122"/>
                <a:gd name="T4" fmla="*/ 265 w 301"/>
                <a:gd name="T5" fmla="*/ 3 h 122"/>
                <a:gd name="T6" fmla="*/ 279 w 301"/>
                <a:gd name="T7" fmla="*/ 8 h 122"/>
                <a:gd name="T8" fmla="*/ 291 w 301"/>
                <a:gd name="T9" fmla="*/ 18 h 122"/>
                <a:gd name="T10" fmla="*/ 299 w 301"/>
                <a:gd name="T11" fmla="*/ 35 h 122"/>
                <a:gd name="T12" fmla="*/ 301 w 301"/>
                <a:gd name="T13" fmla="*/ 53 h 122"/>
                <a:gd name="T14" fmla="*/ 299 w 301"/>
                <a:gd name="T15" fmla="*/ 70 h 122"/>
                <a:gd name="T16" fmla="*/ 291 w 301"/>
                <a:gd name="T17" fmla="*/ 88 h 122"/>
                <a:gd name="T18" fmla="*/ 278 w 301"/>
                <a:gd name="T19" fmla="*/ 104 h 122"/>
                <a:gd name="T20" fmla="*/ 264 w 301"/>
                <a:gd name="T21" fmla="*/ 114 h 122"/>
                <a:gd name="T22" fmla="*/ 249 w 301"/>
                <a:gd name="T23" fmla="*/ 119 h 122"/>
                <a:gd name="T24" fmla="*/ 232 w 301"/>
                <a:gd name="T25" fmla="*/ 122 h 122"/>
                <a:gd name="T26" fmla="*/ 52 w 301"/>
                <a:gd name="T27" fmla="*/ 122 h 122"/>
                <a:gd name="T28" fmla="*/ 37 w 301"/>
                <a:gd name="T29" fmla="*/ 119 h 122"/>
                <a:gd name="T30" fmla="*/ 24 w 301"/>
                <a:gd name="T31" fmla="*/ 114 h 122"/>
                <a:gd name="T32" fmla="*/ 12 w 301"/>
                <a:gd name="T33" fmla="*/ 104 h 122"/>
                <a:gd name="T34" fmla="*/ 3 w 301"/>
                <a:gd name="T35" fmla="*/ 91 h 122"/>
                <a:gd name="T36" fmla="*/ 0 w 301"/>
                <a:gd name="T37" fmla="*/ 77 h 122"/>
                <a:gd name="T38" fmla="*/ 0 w 301"/>
                <a:gd name="T39" fmla="*/ 61 h 122"/>
                <a:gd name="T40" fmla="*/ 5 w 301"/>
                <a:gd name="T41" fmla="*/ 46 h 122"/>
                <a:gd name="T42" fmla="*/ 12 w 301"/>
                <a:gd name="T43" fmla="*/ 31 h 122"/>
                <a:gd name="T44" fmla="*/ 24 w 301"/>
                <a:gd name="T45" fmla="*/ 18 h 122"/>
                <a:gd name="T46" fmla="*/ 38 w 301"/>
                <a:gd name="T47" fmla="*/ 8 h 122"/>
                <a:gd name="T48" fmla="*/ 53 w 301"/>
                <a:gd name="T49" fmla="*/ 3 h 122"/>
                <a:gd name="T50" fmla="*/ 69 w 301"/>
                <a:gd name="T51" fmla="*/ 0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301" h="122">
                  <a:moveTo>
                    <a:pt x="69" y="0"/>
                  </a:moveTo>
                  <a:lnTo>
                    <a:pt x="250" y="0"/>
                  </a:lnTo>
                  <a:lnTo>
                    <a:pt x="265" y="3"/>
                  </a:lnTo>
                  <a:lnTo>
                    <a:pt x="279" y="8"/>
                  </a:lnTo>
                  <a:lnTo>
                    <a:pt x="291" y="18"/>
                  </a:lnTo>
                  <a:lnTo>
                    <a:pt x="299" y="35"/>
                  </a:lnTo>
                  <a:lnTo>
                    <a:pt x="301" y="53"/>
                  </a:lnTo>
                  <a:lnTo>
                    <a:pt x="299" y="70"/>
                  </a:lnTo>
                  <a:lnTo>
                    <a:pt x="291" y="88"/>
                  </a:lnTo>
                  <a:lnTo>
                    <a:pt x="278" y="104"/>
                  </a:lnTo>
                  <a:lnTo>
                    <a:pt x="264" y="114"/>
                  </a:lnTo>
                  <a:lnTo>
                    <a:pt x="249" y="119"/>
                  </a:lnTo>
                  <a:lnTo>
                    <a:pt x="232" y="122"/>
                  </a:lnTo>
                  <a:lnTo>
                    <a:pt x="52" y="122"/>
                  </a:lnTo>
                  <a:lnTo>
                    <a:pt x="37" y="119"/>
                  </a:lnTo>
                  <a:lnTo>
                    <a:pt x="24" y="114"/>
                  </a:lnTo>
                  <a:lnTo>
                    <a:pt x="12" y="104"/>
                  </a:lnTo>
                  <a:lnTo>
                    <a:pt x="3" y="91"/>
                  </a:lnTo>
                  <a:lnTo>
                    <a:pt x="0" y="77"/>
                  </a:lnTo>
                  <a:lnTo>
                    <a:pt x="0" y="61"/>
                  </a:lnTo>
                  <a:lnTo>
                    <a:pt x="5" y="46"/>
                  </a:lnTo>
                  <a:lnTo>
                    <a:pt x="12" y="31"/>
                  </a:lnTo>
                  <a:lnTo>
                    <a:pt x="24" y="18"/>
                  </a:lnTo>
                  <a:lnTo>
                    <a:pt x="38" y="8"/>
                  </a:lnTo>
                  <a:lnTo>
                    <a:pt x="53" y="3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2" name="Freeform 14"/>
            <p:cNvSpPr>
              <a:spLocks/>
            </p:cNvSpPr>
            <p:nvPr userDrawn="1"/>
          </p:nvSpPr>
          <p:spPr bwMode="auto">
            <a:xfrm>
              <a:off x="479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1 w 462"/>
                <a:gd name="T3" fmla="*/ 0 h 550"/>
                <a:gd name="T4" fmla="*/ 427 w 462"/>
                <a:gd name="T5" fmla="*/ 3 h 550"/>
                <a:gd name="T6" fmla="*/ 439 w 462"/>
                <a:gd name="T7" fmla="*/ 8 h 550"/>
                <a:gd name="T8" fmla="*/ 451 w 462"/>
                <a:gd name="T9" fmla="*/ 18 h 550"/>
                <a:gd name="T10" fmla="*/ 458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7 w 462"/>
                <a:gd name="T17" fmla="*/ 76 h 550"/>
                <a:gd name="T18" fmla="*/ 450 w 462"/>
                <a:gd name="T19" fmla="*/ 90 h 550"/>
                <a:gd name="T20" fmla="*/ 438 w 462"/>
                <a:gd name="T21" fmla="*/ 101 h 550"/>
                <a:gd name="T22" fmla="*/ 425 w 462"/>
                <a:gd name="T23" fmla="*/ 110 h 550"/>
                <a:gd name="T24" fmla="*/ 410 w 462"/>
                <a:gd name="T25" fmla="*/ 115 h 550"/>
                <a:gd name="T26" fmla="*/ 395 w 462"/>
                <a:gd name="T27" fmla="*/ 118 h 550"/>
                <a:gd name="T28" fmla="*/ 172 w 462"/>
                <a:gd name="T29" fmla="*/ 118 h 550"/>
                <a:gd name="T30" fmla="*/ 160 w 462"/>
                <a:gd name="T31" fmla="*/ 216 h 550"/>
                <a:gd name="T32" fmla="*/ 355 w 462"/>
                <a:gd name="T33" fmla="*/ 216 h 550"/>
                <a:gd name="T34" fmla="*/ 370 w 462"/>
                <a:gd name="T35" fmla="*/ 219 h 550"/>
                <a:gd name="T36" fmla="*/ 383 w 462"/>
                <a:gd name="T37" fmla="*/ 224 h 550"/>
                <a:gd name="T38" fmla="*/ 395 w 462"/>
                <a:gd name="T39" fmla="*/ 234 h 550"/>
                <a:gd name="T40" fmla="*/ 402 w 462"/>
                <a:gd name="T41" fmla="*/ 246 h 550"/>
                <a:gd name="T42" fmla="*/ 406 w 462"/>
                <a:gd name="T43" fmla="*/ 260 h 550"/>
                <a:gd name="T44" fmla="*/ 406 w 462"/>
                <a:gd name="T45" fmla="*/ 275 h 550"/>
                <a:gd name="T46" fmla="*/ 402 w 462"/>
                <a:gd name="T47" fmla="*/ 292 h 550"/>
                <a:gd name="T48" fmla="*/ 393 w 462"/>
                <a:gd name="T49" fmla="*/ 306 h 550"/>
                <a:gd name="T50" fmla="*/ 383 w 462"/>
                <a:gd name="T51" fmla="*/ 317 h 550"/>
                <a:gd name="T52" fmla="*/ 369 w 462"/>
                <a:gd name="T53" fmla="*/ 326 h 550"/>
                <a:gd name="T54" fmla="*/ 355 w 462"/>
                <a:gd name="T55" fmla="*/ 331 h 550"/>
                <a:gd name="T56" fmla="*/ 340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0 w 462"/>
                <a:gd name="T63" fmla="*/ 434 h 550"/>
                <a:gd name="T64" fmla="*/ 365 w 462"/>
                <a:gd name="T65" fmla="*/ 435 h 550"/>
                <a:gd name="T66" fmla="*/ 379 w 462"/>
                <a:gd name="T67" fmla="*/ 441 h 550"/>
                <a:gd name="T68" fmla="*/ 389 w 462"/>
                <a:gd name="T69" fmla="*/ 450 h 550"/>
                <a:gd name="T70" fmla="*/ 397 w 462"/>
                <a:gd name="T71" fmla="*/ 463 h 550"/>
                <a:gd name="T72" fmla="*/ 401 w 462"/>
                <a:gd name="T73" fmla="*/ 477 h 550"/>
                <a:gd name="T74" fmla="*/ 401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4 w 462"/>
                <a:gd name="T83" fmla="*/ 544 h 550"/>
                <a:gd name="T84" fmla="*/ 350 w 462"/>
                <a:gd name="T85" fmla="*/ 549 h 550"/>
                <a:gd name="T86" fmla="*/ 335 w 462"/>
                <a:gd name="T87" fmla="*/ 550 h 550"/>
                <a:gd name="T88" fmla="*/ 51 w 462"/>
                <a:gd name="T89" fmla="*/ 550 h 550"/>
                <a:gd name="T90" fmla="*/ 36 w 462"/>
                <a:gd name="T91" fmla="*/ 549 h 550"/>
                <a:gd name="T92" fmla="*/ 22 w 462"/>
                <a:gd name="T93" fmla="*/ 542 h 550"/>
                <a:gd name="T94" fmla="*/ 11 w 462"/>
                <a:gd name="T95" fmla="*/ 534 h 550"/>
                <a:gd name="T96" fmla="*/ 4 w 462"/>
                <a:gd name="T97" fmla="*/ 521 h 550"/>
                <a:gd name="T98" fmla="*/ 0 w 462"/>
                <a:gd name="T99" fmla="*/ 507 h 550"/>
                <a:gd name="T100" fmla="*/ 0 w 462"/>
                <a:gd name="T101" fmla="*/ 490 h 550"/>
                <a:gd name="T102" fmla="*/ 60 w 462"/>
                <a:gd name="T103" fmla="*/ 62 h 550"/>
                <a:gd name="T104" fmla="*/ 64 w 462"/>
                <a:gd name="T105" fmla="*/ 46 h 550"/>
                <a:gd name="T106" fmla="*/ 71 w 462"/>
                <a:gd name="T107" fmla="*/ 32 h 550"/>
                <a:gd name="T108" fmla="*/ 83 w 462"/>
                <a:gd name="T109" fmla="*/ 19 h 550"/>
                <a:gd name="T110" fmla="*/ 97 w 462"/>
                <a:gd name="T111" fmla="*/ 9 h 550"/>
                <a:gd name="T112" fmla="*/ 112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1" y="0"/>
                  </a:lnTo>
                  <a:lnTo>
                    <a:pt x="427" y="3"/>
                  </a:lnTo>
                  <a:lnTo>
                    <a:pt x="439" y="8"/>
                  </a:lnTo>
                  <a:lnTo>
                    <a:pt x="451" y="18"/>
                  </a:lnTo>
                  <a:lnTo>
                    <a:pt x="458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7" y="76"/>
                  </a:lnTo>
                  <a:lnTo>
                    <a:pt x="450" y="90"/>
                  </a:lnTo>
                  <a:lnTo>
                    <a:pt x="438" y="101"/>
                  </a:lnTo>
                  <a:lnTo>
                    <a:pt x="425" y="110"/>
                  </a:lnTo>
                  <a:lnTo>
                    <a:pt x="410" y="115"/>
                  </a:lnTo>
                  <a:lnTo>
                    <a:pt x="395" y="118"/>
                  </a:lnTo>
                  <a:lnTo>
                    <a:pt x="172" y="118"/>
                  </a:lnTo>
                  <a:lnTo>
                    <a:pt x="160" y="216"/>
                  </a:lnTo>
                  <a:lnTo>
                    <a:pt x="355" y="216"/>
                  </a:lnTo>
                  <a:lnTo>
                    <a:pt x="370" y="219"/>
                  </a:lnTo>
                  <a:lnTo>
                    <a:pt x="383" y="224"/>
                  </a:lnTo>
                  <a:lnTo>
                    <a:pt x="395" y="234"/>
                  </a:lnTo>
                  <a:lnTo>
                    <a:pt x="402" y="246"/>
                  </a:lnTo>
                  <a:lnTo>
                    <a:pt x="406" y="260"/>
                  </a:lnTo>
                  <a:lnTo>
                    <a:pt x="406" y="275"/>
                  </a:lnTo>
                  <a:lnTo>
                    <a:pt x="402" y="292"/>
                  </a:lnTo>
                  <a:lnTo>
                    <a:pt x="393" y="306"/>
                  </a:lnTo>
                  <a:lnTo>
                    <a:pt x="383" y="317"/>
                  </a:lnTo>
                  <a:lnTo>
                    <a:pt x="369" y="326"/>
                  </a:lnTo>
                  <a:lnTo>
                    <a:pt x="355" y="331"/>
                  </a:lnTo>
                  <a:lnTo>
                    <a:pt x="340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0" y="434"/>
                  </a:lnTo>
                  <a:lnTo>
                    <a:pt x="365" y="435"/>
                  </a:lnTo>
                  <a:lnTo>
                    <a:pt x="379" y="441"/>
                  </a:lnTo>
                  <a:lnTo>
                    <a:pt x="389" y="450"/>
                  </a:lnTo>
                  <a:lnTo>
                    <a:pt x="397" y="463"/>
                  </a:lnTo>
                  <a:lnTo>
                    <a:pt x="401" y="477"/>
                  </a:lnTo>
                  <a:lnTo>
                    <a:pt x="401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4" y="544"/>
                  </a:lnTo>
                  <a:lnTo>
                    <a:pt x="350" y="549"/>
                  </a:lnTo>
                  <a:lnTo>
                    <a:pt x="335" y="550"/>
                  </a:lnTo>
                  <a:lnTo>
                    <a:pt x="51" y="550"/>
                  </a:lnTo>
                  <a:lnTo>
                    <a:pt x="36" y="549"/>
                  </a:lnTo>
                  <a:lnTo>
                    <a:pt x="22" y="542"/>
                  </a:lnTo>
                  <a:lnTo>
                    <a:pt x="11" y="534"/>
                  </a:lnTo>
                  <a:lnTo>
                    <a:pt x="4" y="521"/>
                  </a:lnTo>
                  <a:lnTo>
                    <a:pt x="0" y="507"/>
                  </a:lnTo>
                  <a:lnTo>
                    <a:pt x="0" y="490"/>
                  </a:lnTo>
                  <a:lnTo>
                    <a:pt x="60" y="62"/>
                  </a:lnTo>
                  <a:lnTo>
                    <a:pt x="64" y="46"/>
                  </a:lnTo>
                  <a:lnTo>
                    <a:pt x="71" y="32"/>
                  </a:lnTo>
                  <a:lnTo>
                    <a:pt x="83" y="19"/>
                  </a:lnTo>
                  <a:lnTo>
                    <a:pt x="97" y="9"/>
                  </a:lnTo>
                  <a:lnTo>
                    <a:pt x="112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3" name="Freeform 15"/>
            <p:cNvSpPr>
              <a:spLocks/>
            </p:cNvSpPr>
            <p:nvPr userDrawn="1"/>
          </p:nvSpPr>
          <p:spPr bwMode="auto">
            <a:xfrm>
              <a:off x="635" y="1638"/>
              <a:ext cx="177" cy="185"/>
            </a:xfrm>
            <a:custGeom>
              <a:avLst/>
              <a:gdLst>
                <a:gd name="T0" fmla="*/ 140 w 530"/>
                <a:gd name="T1" fmla="*/ 0 h 556"/>
                <a:gd name="T2" fmla="*/ 157 w 530"/>
                <a:gd name="T3" fmla="*/ 6 h 556"/>
                <a:gd name="T4" fmla="*/ 164 w 530"/>
                <a:gd name="T5" fmla="*/ 11 h 556"/>
                <a:gd name="T6" fmla="*/ 171 w 530"/>
                <a:gd name="T7" fmla="*/ 16 h 556"/>
                <a:gd name="T8" fmla="*/ 176 w 530"/>
                <a:gd name="T9" fmla="*/ 24 h 556"/>
                <a:gd name="T10" fmla="*/ 279 w 530"/>
                <a:gd name="T11" fmla="*/ 184 h 556"/>
                <a:gd name="T12" fmla="*/ 429 w 530"/>
                <a:gd name="T13" fmla="*/ 21 h 556"/>
                <a:gd name="T14" fmla="*/ 442 w 530"/>
                <a:gd name="T15" fmla="*/ 11 h 556"/>
                <a:gd name="T16" fmla="*/ 456 w 530"/>
                <a:gd name="T17" fmla="*/ 3 h 556"/>
                <a:gd name="T18" fmla="*/ 472 w 530"/>
                <a:gd name="T19" fmla="*/ 0 h 556"/>
                <a:gd name="T20" fmla="*/ 489 w 530"/>
                <a:gd name="T21" fmla="*/ 1 h 556"/>
                <a:gd name="T22" fmla="*/ 504 w 530"/>
                <a:gd name="T23" fmla="*/ 6 h 556"/>
                <a:gd name="T24" fmla="*/ 517 w 530"/>
                <a:gd name="T25" fmla="*/ 16 h 556"/>
                <a:gd name="T26" fmla="*/ 525 w 530"/>
                <a:gd name="T27" fmla="*/ 28 h 556"/>
                <a:gd name="T28" fmla="*/ 530 w 530"/>
                <a:gd name="T29" fmla="*/ 42 h 556"/>
                <a:gd name="T30" fmla="*/ 528 w 530"/>
                <a:gd name="T31" fmla="*/ 58 h 556"/>
                <a:gd name="T32" fmla="*/ 523 w 530"/>
                <a:gd name="T33" fmla="*/ 76 h 556"/>
                <a:gd name="T34" fmla="*/ 513 w 530"/>
                <a:gd name="T35" fmla="*/ 92 h 556"/>
                <a:gd name="T36" fmla="*/ 338 w 530"/>
                <a:gd name="T37" fmla="*/ 277 h 556"/>
                <a:gd name="T38" fmla="*/ 461 w 530"/>
                <a:gd name="T39" fmla="*/ 460 h 556"/>
                <a:gd name="T40" fmla="*/ 466 w 530"/>
                <a:gd name="T41" fmla="*/ 470 h 556"/>
                <a:gd name="T42" fmla="*/ 468 w 530"/>
                <a:gd name="T43" fmla="*/ 482 h 556"/>
                <a:gd name="T44" fmla="*/ 468 w 530"/>
                <a:gd name="T45" fmla="*/ 496 h 556"/>
                <a:gd name="T46" fmla="*/ 465 w 530"/>
                <a:gd name="T47" fmla="*/ 511 h 556"/>
                <a:gd name="T48" fmla="*/ 457 w 530"/>
                <a:gd name="T49" fmla="*/ 525 h 556"/>
                <a:gd name="T50" fmla="*/ 445 w 530"/>
                <a:gd name="T51" fmla="*/ 538 h 556"/>
                <a:gd name="T52" fmla="*/ 431 w 530"/>
                <a:gd name="T53" fmla="*/ 548 h 556"/>
                <a:gd name="T54" fmla="*/ 416 w 530"/>
                <a:gd name="T55" fmla="*/ 553 h 556"/>
                <a:gd name="T56" fmla="*/ 399 w 530"/>
                <a:gd name="T57" fmla="*/ 556 h 556"/>
                <a:gd name="T58" fmla="*/ 382 w 530"/>
                <a:gd name="T59" fmla="*/ 553 h 556"/>
                <a:gd name="T60" fmla="*/ 366 w 530"/>
                <a:gd name="T61" fmla="*/ 544 h 556"/>
                <a:gd name="T62" fmla="*/ 355 w 530"/>
                <a:gd name="T63" fmla="*/ 532 h 556"/>
                <a:gd name="T64" fmla="*/ 250 w 530"/>
                <a:gd name="T65" fmla="*/ 371 h 556"/>
                <a:gd name="T66" fmla="*/ 101 w 530"/>
                <a:gd name="T67" fmla="*/ 533 h 556"/>
                <a:gd name="T68" fmla="*/ 87 w 530"/>
                <a:gd name="T69" fmla="*/ 544 h 556"/>
                <a:gd name="T70" fmla="*/ 72 w 530"/>
                <a:gd name="T71" fmla="*/ 552 h 556"/>
                <a:gd name="T72" fmla="*/ 60 w 530"/>
                <a:gd name="T73" fmla="*/ 555 h 556"/>
                <a:gd name="T74" fmla="*/ 49 w 530"/>
                <a:gd name="T75" fmla="*/ 556 h 556"/>
                <a:gd name="T76" fmla="*/ 35 w 530"/>
                <a:gd name="T77" fmla="*/ 555 h 556"/>
                <a:gd name="T78" fmla="*/ 23 w 530"/>
                <a:gd name="T79" fmla="*/ 548 h 556"/>
                <a:gd name="T80" fmla="*/ 11 w 530"/>
                <a:gd name="T81" fmla="*/ 539 h 556"/>
                <a:gd name="T82" fmla="*/ 11 w 530"/>
                <a:gd name="T83" fmla="*/ 539 h 556"/>
                <a:gd name="T84" fmla="*/ 3 w 530"/>
                <a:gd name="T85" fmla="*/ 527 h 556"/>
                <a:gd name="T86" fmla="*/ 0 w 530"/>
                <a:gd name="T87" fmla="*/ 513 h 556"/>
                <a:gd name="T88" fmla="*/ 0 w 530"/>
                <a:gd name="T89" fmla="*/ 498 h 556"/>
                <a:gd name="T90" fmla="*/ 6 w 530"/>
                <a:gd name="T91" fmla="*/ 478 h 556"/>
                <a:gd name="T92" fmla="*/ 18 w 530"/>
                <a:gd name="T93" fmla="*/ 461 h 556"/>
                <a:gd name="T94" fmla="*/ 191 w 530"/>
                <a:gd name="T95" fmla="*/ 277 h 556"/>
                <a:gd name="T96" fmla="*/ 70 w 530"/>
                <a:gd name="T97" fmla="*/ 97 h 556"/>
                <a:gd name="T98" fmla="*/ 64 w 530"/>
                <a:gd name="T99" fmla="*/ 79 h 556"/>
                <a:gd name="T100" fmla="*/ 64 w 530"/>
                <a:gd name="T101" fmla="*/ 58 h 556"/>
                <a:gd name="T102" fmla="*/ 67 w 530"/>
                <a:gd name="T103" fmla="*/ 43 h 556"/>
                <a:gd name="T104" fmla="*/ 75 w 530"/>
                <a:gd name="T105" fmla="*/ 29 h 556"/>
                <a:gd name="T106" fmla="*/ 87 w 530"/>
                <a:gd name="T107" fmla="*/ 16 h 556"/>
                <a:gd name="T108" fmla="*/ 103 w 530"/>
                <a:gd name="T109" fmla="*/ 6 h 556"/>
                <a:gd name="T110" fmla="*/ 121 w 530"/>
                <a:gd name="T111" fmla="*/ 0 h 556"/>
                <a:gd name="T112" fmla="*/ 140 w 530"/>
                <a:gd name="T11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530" h="556">
                  <a:moveTo>
                    <a:pt x="140" y="0"/>
                  </a:moveTo>
                  <a:lnTo>
                    <a:pt x="157" y="6"/>
                  </a:lnTo>
                  <a:lnTo>
                    <a:pt x="164" y="11"/>
                  </a:lnTo>
                  <a:lnTo>
                    <a:pt x="171" y="16"/>
                  </a:lnTo>
                  <a:lnTo>
                    <a:pt x="176" y="24"/>
                  </a:lnTo>
                  <a:lnTo>
                    <a:pt x="279" y="184"/>
                  </a:lnTo>
                  <a:lnTo>
                    <a:pt x="429" y="21"/>
                  </a:lnTo>
                  <a:lnTo>
                    <a:pt x="442" y="11"/>
                  </a:lnTo>
                  <a:lnTo>
                    <a:pt x="456" y="3"/>
                  </a:lnTo>
                  <a:lnTo>
                    <a:pt x="472" y="0"/>
                  </a:lnTo>
                  <a:lnTo>
                    <a:pt x="489" y="1"/>
                  </a:lnTo>
                  <a:lnTo>
                    <a:pt x="504" y="6"/>
                  </a:lnTo>
                  <a:lnTo>
                    <a:pt x="517" y="16"/>
                  </a:lnTo>
                  <a:lnTo>
                    <a:pt x="525" y="28"/>
                  </a:lnTo>
                  <a:lnTo>
                    <a:pt x="530" y="42"/>
                  </a:lnTo>
                  <a:lnTo>
                    <a:pt x="528" y="58"/>
                  </a:lnTo>
                  <a:lnTo>
                    <a:pt x="523" y="76"/>
                  </a:lnTo>
                  <a:lnTo>
                    <a:pt x="513" y="92"/>
                  </a:lnTo>
                  <a:lnTo>
                    <a:pt x="338" y="277"/>
                  </a:lnTo>
                  <a:lnTo>
                    <a:pt x="461" y="460"/>
                  </a:lnTo>
                  <a:lnTo>
                    <a:pt x="466" y="470"/>
                  </a:lnTo>
                  <a:lnTo>
                    <a:pt x="468" y="482"/>
                  </a:lnTo>
                  <a:lnTo>
                    <a:pt x="468" y="496"/>
                  </a:lnTo>
                  <a:lnTo>
                    <a:pt x="465" y="511"/>
                  </a:lnTo>
                  <a:lnTo>
                    <a:pt x="457" y="525"/>
                  </a:lnTo>
                  <a:lnTo>
                    <a:pt x="445" y="538"/>
                  </a:lnTo>
                  <a:lnTo>
                    <a:pt x="431" y="548"/>
                  </a:lnTo>
                  <a:lnTo>
                    <a:pt x="416" y="553"/>
                  </a:lnTo>
                  <a:lnTo>
                    <a:pt x="399" y="556"/>
                  </a:lnTo>
                  <a:lnTo>
                    <a:pt x="382" y="553"/>
                  </a:lnTo>
                  <a:lnTo>
                    <a:pt x="366" y="544"/>
                  </a:lnTo>
                  <a:lnTo>
                    <a:pt x="355" y="532"/>
                  </a:lnTo>
                  <a:lnTo>
                    <a:pt x="250" y="371"/>
                  </a:lnTo>
                  <a:lnTo>
                    <a:pt x="101" y="533"/>
                  </a:lnTo>
                  <a:lnTo>
                    <a:pt x="87" y="544"/>
                  </a:lnTo>
                  <a:lnTo>
                    <a:pt x="72" y="552"/>
                  </a:lnTo>
                  <a:lnTo>
                    <a:pt x="60" y="555"/>
                  </a:lnTo>
                  <a:lnTo>
                    <a:pt x="49" y="556"/>
                  </a:lnTo>
                  <a:lnTo>
                    <a:pt x="35" y="555"/>
                  </a:lnTo>
                  <a:lnTo>
                    <a:pt x="23" y="548"/>
                  </a:lnTo>
                  <a:lnTo>
                    <a:pt x="11" y="539"/>
                  </a:lnTo>
                  <a:lnTo>
                    <a:pt x="11" y="539"/>
                  </a:lnTo>
                  <a:lnTo>
                    <a:pt x="3" y="527"/>
                  </a:lnTo>
                  <a:lnTo>
                    <a:pt x="0" y="513"/>
                  </a:lnTo>
                  <a:lnTo>
                    <a:pt x="0" y="498"/>
                  </a:lnTo>
                  <a:lnTo>
                    <a:pt x="6" y="478"/>
                  </a:lnTo>
                  <a:lnTo>
                    <a:pt x="18" y="461"/>
                  </a:lnTo>
                  <a:lnTo>
                    <a:pt x="191" y="277"/>
                  </a:lnTo>
                  <a:lnTo>
                    <a:pt x="70" y="97"/>
                  </a:lnTo>
                  <a:lnTo>
                    <a:pt x="64" y="79"/>
                  </a:lnTo>
                  <a:lnTo>
                    <a:pt x="64" y="58"/>
                  </a:lnTo>
                  <a:lnTo>
                    <a:pt x="67" y="43"/>
                  </a:lnTo>
                  <a:lnTo>
                    <a:pt x="75" y="29"/>
                  </a:lnTo>
                  <a:lnTo>
                    <a:pt x="87" y="16"/>
                  </a:lnTo>
                  <a:lnTo>
                    <a:pt x="103" y="6"/>
                  </a:lnTo>
                  <a:lnTo>
                    <a:pt x="121" y="0"/>
                  </a:lnTo>
                  <a:lnTo>
                    <a:pt x="140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4" name="Freeform 16"/>
            <p:cNvSpPr>
              <a:spLocks noEditPoints="1"/>
            </p:cNvSpPr>
            <p:nvPr userDrawn="1"/>
          </p:nvSpPr>
          <p:spPr bwMode="auto">
            <a:xfrm>
              <a:off x="805" y="1638"/>
              <a:ext cx="171" cy="185"/>
            </a:xfrm>
            <a:custGeom>
              <a:avLst/>
              <a:gdLst>
                <a:gd name="T0" fmla="*/ 300 w 512"/>
                <a:gd name="T1" fmla="*/ 184 h 556"/>
                <a:gd name="T2" fmla="*/ 230 w 512"/>
                <a:gd name="T3" fmla="*/ 310 h 556"/>
                <a:gd name="T4" fmla="*/ 335 w 512"/>
                <a:gd name="T5" fmla="*/ 310 h 556"/>
                <a:gd name="T6" fmla="*/ 300 w 512"/>
                <a:gd name="T7" fmla="*/ 184 h 556"/>
                <a:gd name="T8" fmla="*/ 322 w 512"/>
                <a:gd name="T9" fmla="*/ 0 h 556"/>
                <a:gd name="T10" fmla="*/ 330 w 512"/>
                <a:gd name="T11" fmla="*/ 0 h 556"/>
                <a:gd name="T12" fmla="*/ 345 w 512"/>
                <a:gd name="T13" fmla="*/ 1 h 556"/>
                <a:gd name="T14" fmla="*/ 359 w 512"/>
                <a:gd name="T15" fmla="*/ 6 h 556"/>
                <a:gd name="T16" fmla="*/ 371 w 512"/>
                <a:gd name="T17" fmla="*/ 14 h 556"/>
                <a:gd name="T18" fmla="*/ 382 w 512"/>
                <a:gd name="T19" fmla="*/ 28 h 556"/>
                <a:gd name="T20" fmla="*/ 390 w 512"/>
                <a:gd name="T21" fmla="*/ 46 h 556"/>
                <a:gd name="T22" fmla="*/ 510 w 512"/>
                <a:gd name="T23" fmla="*/ 470 h 556"/>
                <a:gd name="T24" fmla="*/ 512 w 512"/>
                <a:gd name="T25" fmla="*/ 484 h 556"/>
                <a:gd name="T26" fmla="*/ 512 w 512"/>
                <a:gd name="T27" fmla="*/ 496 h 556"/>
                <a:gd name="T28" fmla="*/ 509 w 512"/>
                <a:gd name="T29" fmla="*/ 511 h 556"/>
                <a:gd name="T30" fmla="*/ 501 w 512"/>
                <a:gd name="T31" fmla="*/ 525 h 556"/>
                <a:gd name="T32" fmla="*/ 489 w 512"/>
                <a:gd name="T33" fmla="*/ 538 h 556"/>
                <a:gd name="T34" fmla="*/ 475 w 512"/>
                <a:gd name="T35" fmla="*/ 548 h 556"/>
                <a:gd name="T36" fmla="*/ 460 w 512"/>
                <a:gd name="T37" fmla="*/ 553 h 556"/>
                <a:gd name="T38" fmla="*/ 444 w 512"/>
                <a:gd name="T39" fmla="*/ 556 h 556"/>
                <a:gd name="T40" fmla="*/ 427 w 512"/>
                <a:gd name="T41" fmla="*/ 553 h 556"/>
                <a:gd name="T42" fmla="*/ 412 w 512"/>
                <a:gd name="T43" fmla="*/ 546 h 556"/>
                <a:gd name="T44" fmla="*/ 400 w 512"/>
                <a:gd name="T45" fmla="*/ 534 h 556"/>
                <a:gd name="T46" fmla="*/ 392 w 512"/>
                <a:gd name="T47" fmla="*/ 520 h 556"/>
                <a:gd name="T48" fmla="*/ 367 w 512"/>
                <a:gd name="T49" fmla="*/ 426 h 556"/>
                <a:gd name="T50" fmla="*/ 165 w 512"/>
                <a:gd name="T51" fmla="*/ 426 h 556"/>
                <a:gd name="T52" fmla="*/ 114 w 512"/>
                <a:gd name="T53" fmla="*/ 519 h 556"/>
                <a:gd name="T54" fmla="*/ 101 w 512"/>
                <a:gd name="T55" fmla="*/ 534 h 556"/>
                <a:gd name="T56" fmla="*/ 87 w 512"/>
                <a:gd name="T57" fmla="*/ 546 h 556"/>
                <a:gd name="T58" fmla="*/ 71 w 512"/>
                <a:gd name="T59" fmla="*/ 553 h 556"/>
                <a:gd name="T60" fmla="*/ 53 w 512"/>
                <a:gd name="T61" fmla="*/ 556 h 556"/>
                <a:gd name="T62" fmla="*/ 37 w 512"/>
                <a:gd name="T63" fmla="*/ 555 h 556"/>
                <a:gd name="T64" fmla="*/ 22 w 512"/>
                <a:gd name="T65" fmla="*/ 548 h 556"/>
                <a:gd name="T66" fmla="*/ 11 w 512"/>
                <a:gd name="T67" fmla="*/ 538 h 556"/>
                <a:gd name="T68" fmla="*/ 11 w 512"/>
                <a:gd name="T69" fmla="*/ 538 h 556"/>
                <a:gd name="T70" fmla="*/ 3 w 512"/>
                <a:gd name="T71" fmla="*/ 525 h 556"/>
                <a:gd name="T72" fmla="*/ 0 w 512"/>
                <a:gd name="T73" fmla="*/ 511 h 556"/>
                <a:gd name="T74" fmla="*/ 0 w 512"/>
                <a:gd name="T75" fmla="*/ 496 h 556"/>
                <a:gd name="T76" fmla="*/ 3 w 512"/>
                <a:gd name="T77" fmla="*/ 484 h 556"/>
                <a:gd name="T78" fmla="*/ 9 w 512"/>
                <a:gd name="T79" fmla="*/ 470 h 556"/>
                <a:gd name="T80" fmla="*/ 249 w 512"/>
                <a:gd name="T81" fmla="*/ 46 h 556"/>
                <a:gd name="T82" fmla="*/ 262 w 512"/>
                <a:gd name="T83" fmla="*/ 28 h 556"/>
                <a:gd name="T84" fmla="*/ 277 w 512"/>
                <a:gd name="T85" fmla="*/ 14 h 556"/>
                <a:gd name="T86" fmla="*/ 299 w 512"/>
                <a:gd name="T87" fmla="*/ 2 h 556"/>
                <a:gd name="T88" fmla="*/ 322 w 512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2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2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0" y="470"/>
                  </a:lnTo>
                  <a:lnTo>
                    <a:pt x="512" y="484"/>
                  </a:lnTo>
                  <a:lnTo>
                    <a:pt x="512" y="496"/>
                  </a:lnTo>
                  <a:lnTo>
                    <a:pt x="509" y="511"/>
                  </a:lnTo>
                  <a:lnTo>
                    <a:pt x="501" y="525"/>
                  </a:lnTo>
                  <a:lnTo>
                    <a:pt x="489" y="538"/>
                  </a:lnTo>
                  <a:lnTo>
                    <a:pt x="475" y="548"/>
                  </a:lnTo>
                  <a:lnTo>
                    <a:pt x="460" y="553"/>
                  </a:lnTo>
                  <a:lnTo>
                    <a:pt x="444" y="556"/>
                  </a:lnTo>
                  <a:lnTo>
                    <a:pt x="427" y="553"/>
                  </a:lnTo>
                  <a:lnTo>
                    <a:pt x="412" y="546"/>
                  </a:lnTo>
                  <a:lnTo>
                    <a:pt x="400" y="534"/>
                  </a:lnTo>
                  <a:lnTo>
                    <a:pt x="392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1" y="534"/>
                  </a:lnTo>
                  <a:lnTo>
                    <a:pt x="87" y="546"/>
                  </a:lnTo>
                  <a:lnTo>
                    <a:pt x="71" y="553"/>
                  </a:lnTo>
                  <a:lnTo>
                    <a:pt x="53" y="556"/>
                  </a:lnTo>
                  <a:lnTo>
                    <a:pt x="37" y="555"/>
                  </a:lnTo>
                  <a:lnTo>
                    <a:pt x="22" y="548"/>
                  </a:lnTo>
                  <a:lnTo>
                    <a:pt x="11" y="538"/>
                  </a:lnTo>
                  <a:lnTo>
                    <a:pt x="11" y="538"/>
                  </a:lnTo>
                  <a:lnTo>
                    <a:pt x="3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3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7" y="14"/>
                  </a:lnTo>
                  <a:lnTo>
                    <a:pt x="299" y="2"/>
                  </a:lnTo>
                  <a:lnTo>
                    <a:pt x="32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5" name="Freeform 17"/>
            <p:cNvSpPr>
              <a:spLocks/>
            </p:cNvSpPr>
            <p:nvPr userDrawn="1"/>
          </p:nvSpPr>
          <p:spPr bwMode="auto">
            <a:xfrm>
              <a:off x="985" y="1638"/>
              <a:ext cx="244" cy="185"/>
            </a:xfrm>
            <a:custGeom>
              <a:avLst/>
              <a:gdLst>
                <a:gd name="T0" fmla="*/ 89 w 731"/>
                <a:gd name="T1" fmla="*/ 3 h 556"/>
                <a:gd name="T2" fmla="*/ 115 w 731"/>
                <a:gd name="T3" fmla="*/ 27 h 556"/>
                <a:gd name="T4" fmla="*/ 169 w 731"/>
                <a:gd name="T5" fmla="*/ 345 h 556"/>
                <a:gd name="T6" fmla="*/ 315 w 731"/>
                <a:gd name="T7" fmla="*/ 28 h 556"/>
                <a:gd name="T8" fmla="*/ 348 w 731"/>
                <a:gd name="T9" fmla="*/ 3 h 556"/>
                <a:gd name="T10" fmla="*/ 381 w 731"/>
                <a:gd name="T11" fmla="*/ 0 h 556"/>
                <a:gd name="T12" fmla="*/ 412 w 731"/>
                <a:gd name="T13" fmla="*/ 12 h 556"/>
                <a:gd name="T14" fmla="*/ 427 w 731"/>
                <a:gd name="T15" fmla="*/ 33 h 556"/>
                <a:gd name="T16" fmla="*/ 481 w 731"/>
                <a:gd name="T17" fmla="*/ 345 h 556"/>
                <a:gd name="T18" fmla="*/ 625 w 731"/>
                <a:gd name="T19" fmla="*/ 27 h 556"/>
                <a:gd name="T20" fmla="*/ 656 w 731"/>
                <a:gd name="T21" fmla="*/ 3 h 556"/>
                <a:gd name="T22" fmla="*/ 692 w 731"/>
                <a:gd name="T23" fmla="*/ 1 h 556"/>
                <a:gd name="T24" fmla="*/ 720 w 731"/>
                <a:gd name="T25" fmla="*/ 16 h 556"/>
                <a:gd name="T26" fmla="*/ 731 w 731"/>
                <a:gd name="T27" fmla="*/ 44 h 556"/>
                <a:gd name="T28" fmla="*/ 730 w 731"/>
                <a:gd name="T29" fmla="*/ 65 h 556"/>
                <a:gd name="T30" fmla="*/ 725 w 731"/>
                <a:gd name="T31" fmla="*/ 79 h 556"/>
                <a:gd name="T32" fmla="*/ 513 w 731"/>
                <a:gd name="T33" fmla="*/ 527 h 556"/>
                <a:gd name="T34" fmla="*/ 473 w 731"/>
                <a:gd name="T35" fmla="*/ 552 h 556"/>
                <a:gd name="T36" fmla="*/ 435 w 731"/>
                <a:gd name="T37" fmla="*/ 555 h 556"/>
                <a:gd name="T38" fmla="*/ 410 w 731"/>
                <a:gd name="T39" fmla="*/ 542 h 556"/>
                <a:gd name="T40" fmla="*/ 393 w 731"/>
                <a:gd name="T41" fmla="*/ 519 h 556"/>
                <a:gd name="T42" fmla="*/ 342 w 731"/>
                <a:gd name="T43" fmla="*/ 230 h 556"/>
                <a:gd name="T44" fmla="*/ 204 w 731"/>
                <a:gd name="T45" fmla="*/ 525 h 556"/>
                <a:gd name="T46" fmla="*/ 168 w 731"/>
                <a:gd name="T47" fmla="*/ 551 h 556"/>
                <a:gd name="T48" fmla="*/ 131 w 731"/>
                <a:gd name="T49" fmla="*/ 556 h 556"/>
                <a:gd name="T50" fmla="*/ 100 w 731"/>
                <a:gd name="T51" fmla="*/ 542 h 556"/>
                <a:gd name="T52" fmla="*/ 84 w 731"/>
                <a:gd name="T53" fmla="*/ 520 h 556"/>
                <a:gd name="T54" fmla="*/ 1 w 731"/>
                <a:gd name="T55" fmla="*/ 79 h 556"/>
                <a:gd name="T56" fmla="*/ 0 w 731"/>
                <a:gd name="T57" fmla="*/ 58 h 556"/>
                <a:gd name="T58" fmla="*/ 11 w 731"/>
                <a:gd name="T59" fmla="*/ 29 h 556"/>
                <a:gd name="T60" fmla="*/ 38 w 731"/>
                <a:gd name="T61" fmla="*/ 6 h 556"/>
                <a:gd name="T62" fmla="*/ 72 w 731"/>
                <a:gd name="T63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731" h="556">
                  <a:moveTo>
                    <a:pt x="72" y="0"/>
                  </a:moveTo>
                  <a:lnTo>
                    <a:pt x="89" y="3"/>
                  </a:lnTo>
                  <a:lnTo>
                    <a:pt x="104" y="12"/>
                  </a:lnTo>
                  <a:lnTo>
                    <a:pt x="115" y="27"/>
                  </a:lnTo>
                  <a:lnTo>
                    <a:pt x="120" y="44"/>
                  </a:lnTo>
                  <a:lnTo>
                    <a:pt x="169" y="345"/>
                  </a:lnTo>
                  <a:lnTo>
                    <a:pt x="304" y="46"/>
                  </a:lnTo>
                  <a:lnTo>
                    <a:pt x="315" y="28"/>
                  </a:lnTo>
                  <a:lnTo>
                    <a:pt x="332" y="12"/>
                  </a:lnTo>
                  <a:lnTo>
                    <a:pt x="348" y="3"/>
                  </a:lnTo>
                  <a:lnTo>
                    <a:pt x="365" y="0"/>
                  </a:lnTo>
                  <a:lnTo>
                    <a:pt x="381" y="0"/>
                  </a:lnTo>
                  <a:lnTo>
                    <a:pt x="398" y="3"/>
                  </a:lnTo>
                  <a:lnTo>
                    <a:pt x="412" y="12"/>
                  </a:lnTo>
                  <a:lnTo>
                    <a:pt x="421" y="21"/>
                  </a:lnTo>
                  <a:lnTo>
                    <a:pt x="427" y="33"/>
                  </a:lnTo>
                  <a:lnTo>
                    <a:pt x="431" y="47"/>
                  </a:lnTo>
                  <a:lnTo>
                    <a:pt x="481" y="345"/>
                  </a:lnTo>
                  <a:lnTo>
                    <a:pt x="614" y="44"/>
                  </a:lnTo>
                  <a:lnTo>
                    <a:pt x="625" y="27"/>
                  </a:lnTo>
                  <a:lnTo>
                    <a:pt x="639" y="12"/>
                  </a:lnTo>
                  <a:lnTo>
                    <a:pt x="656" y="3"/>
                  </a:lnTo>
                  <a:lnTo>
                    <a:pt x="674" y="0"/>
                  </a:lnTo>
                  <a:lnTo>
                    <a:pt x="692" y="1"/>
                  </a:lnTo>
                  <a:lnTo>
                    <a:pt x="707" y="6"/>
                  </a:lnTo>
                  <a:lnTo>
                    <a:pt x="720" y="16"/>
                  </a:lnTo>
                  <a:lnTo>
                    <a:pt x="728" y="29"/>
                  </a:lnTo>
                  <a:lnTo>
                    <a:pt x="731" y="44"/>
                  </a:lnTo>
                  <a:lnTo>
                    <a:pt x="730" y="60"/>
                  </a:lnTo>
                  <a:lnTo>
                    <a:pt x="730" y="65"/>
                  </a:lnTo>
                  <a:lnTo>
                    <a:pt x="728" y="71"/>
                  </a:lnTo>
                  <a:lnTo>
                    <a:pt x="725" y="79"/>
                  </a:lnTo>
                  <a:lnTo>
                    <a:pt x="527" y="505"/>
                  </a:lnTo>
                  <a:lnTo>
                    <a:pt x="513" y="527"/>
                  </a:lnTo>
                  <a:lnTo>
                    <a:pt x="495" y="542"/>
                  </a:lnTo>
                  <a:lnTo>
                    <a:pt x="473" y="552"/>
                  </a:lnTo>
                  <a:lnTo>
                    <a:pt x="450" y="556"/>
                  </a:lnTo>
                  <a:lnTo>
                    <a:pt x="435" y="555"/>
                  </a:lnTo>
                  <a:lnTo>
                    <a:pt x="422" y="550"/>
                  </a:lnTo>
                  <a:lnTo>
                    <a:pt x="410" y="542"/>
                  </a:lnTo>
                  <a:lnTo>
                    <a:pt x="401" y="530"/>
                  </a:lnTo>
                  <a:lnTo>
                    <a:pt x="393" y="519"/>
                  </a:lnTo>
                  <a:lnTo>
                    <a:pt x="389" y="504"/>
                  </a:lnTo>
                  <a:lnTo>
                    <a:pt x="342" y="230"/>
                  </a:lnTo>
                  <a:lnTo>
                    <a:pt x="217" y="505"/>
                  </a:lnTo>
                  <a:lnTo>
                    <a:pt x="204" y="525"/>
                  </a:lnTo>
                  <a:lnTo>
                    <a:pt x="185" y="542"/>
                  </a:lnTo>
                  <a:lnTo>
                    <a:pt x="168" y="551"/>
                  </a:lnTo>
                  <a:lnTo>
                    <a:pt x="149" y="555"/>
                  </a:lnTo>
                  <a:lnTo>
                    <a:pt x="131" y="556"/>
                  </a:lnTo>
                  <a:lnTo>
                    <a:pt x="115" y="551"/>
                  </a:lnTo>
                  <a:lnTo>
                    <a:pt x="100" y="542"/>
                  </a:lnTo>
                  <a:lnTo>
                    <a:pt x="92" y="533"/>
                  </a:lnTo>
                  <a:lnTo>
                    <a:pt x="84" y="520"/>
                  </a:lnTo>
                  <a:lnTo>
                    <a:pt x="79" y="506"/>
                  </a:lnTo>
                  <a:lnTo>
                    <a:pt x="1" y="79"/>
                  </a:lnTo>
                  <a:lnTo>
                    <a:pt x="0" y="67"/>
                  </a:lnTo>
                  <a:lnTo>
                    <a:pt x="0" y="58"/>
                  </a:lnTo>
                  <a:lnTo>
                    <a:pt x="3" y="43"/>
                  </a:lnTo>
                  <a:lnTo>
                    <a:pt x="11" y="29"/>
                  </a:lnTo>
                  <a:lnTo>
                    <a:pt x="23" y="16"/>
                  </a:lnTo>
                  <a:lnTo>
                    <a:pt x="38" y="6"/>
                  </a:lnTo>
                  <a:lnTo>
                    <a:pt x="55" y="1"/>
                  </a:lnTo>
                  <a:lnTo>
                    <a:pt x="7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6" name="Freeform 18"/>
            <p:cNvSpPr>
              <a:spLocks noEditPoints="1"/>
            </p:cNvSpPr>
            <p:nvPr userDrawn="1"/>
          </p:nvSpPr>
          <p:spPr bwMode="auto">
            <a:xfrm>
              <a:off x="1196" y="1638"/>
              <a:ext cx="172" cy="185"/>
            </a:xfrm>
            <a:custGeom>
              <a:avLst/>
              <a:gdLst>
                <a:gd name="T0" fmla="*/ 300 w 514"/>
                <a:gd name="T1" fmla="*/ 184 h 556"/>
                <a:gd name="T2" fmla="*/ 230 w 514"/>
                <a:gd name="T3" fmla="*/ 310 h 556"/>
                <a:gd name="T4" fmla="*/ 335 w 514"/>
                <a:gd name="T5" fmla="*/ 310 h 556"/>
                <a:gd name="T6" fmla="*/ 300 w 514"/>
                <a:gd name="T7" fmla="*/ 184 h 556"/>
                <a:gd name="T8" fmla="*/ 323 w 514"/>
                <a:gd name="T9" fmla="*/ 0 h 556"/>
                <a:gd name="T10" fmla="*/ 330 w 514"/>
                <a:gd name="T11" fmla="*/ 0 h 556"/>
                <a:gd name="T12" fmla="*/ 345 w 514"/>
                <a:gd name="T13" fmla="*/ 1 h 556"/>
                <a:gd name="T14" fmla="*/ 359 w 514"/>
                <a:gd name="T15" fmla="*/ 6 h 556"/>
                <a:gd name="T16" fmla="*/ 371 w 514"/>
                <a:gd name="T17" fmla="*/ 14 h 556"/>
                <a:gd name="T18" fmla="*/ 382 w 514"/>
                <a:gd name="T19" fmla="*/ 28 h 556"/>
                <a:gd name="T20" fmla="*/ 390 w 514"/>
                <a:gd name="T21" fmla="*/ 46 h 556"/>
                <a:gd name="T22" fmla="*/ 511 w 514"/>
                <a:gd name="T23" fmla="*/ 470 h 556"/>
                <a:gd name="T24" fmla="*/ 514 w 514"/>
                <a:gd name="T25" fmla="*/ 484 h 556"/>
                <a:gd name="T26" fmla="*/ 512 w 514"/>
                <a:gd name="T27" fmla="*/ 496 h 556"/>
                <a:gd name="T28" fmla="*/ 508 w 514"/>
                <a:gd name="T29" fmla="*/ 511 h 556"/>
                <a:gd name="T30" fmla="*/ 501 w 514"/>
                <a:gd name="T31" fmla="*/ 525 h 556"/>
                <a:gd name="T32" fmla="*/ 491 w 514"/>
                <a:gd name="T33" fmla="*/ 538 h 556"/>
                <a:gd name="T34" fmla="*/ 477 w 514"/>
                <a:gd name="T35" fmla="*/ 548 h 556"/>
                <a:gd name="T36" fmla="*/ 461 w 514"/>
                <a:gd name="T37" fmla="*/ 553 h 556"/>
                <a:gd name="T38" fmla="*/ 445 w 514"/>
                <a:gd name="T39" fmla="*/ 556 h 556"/>
                <a:gd name="T40" fmla="*/ 427 w 514"/>
                <a:gd name="T41" fmla="*/ 553 h 556"/>
                <a:gd name="T42" fmla="*/ 413 w 514"/>
                <a:gd name="T43" fmla="*/ 546 h 556"/>
                <a:gd name="T44" fmla="*/ 400 w 514"/>
                <a:gd name="T45" fmla="*/ 534 h 556"/>
                <a:gd name="T46" fmla="*/ 394 w 514"/>
                <a:gd name="T47" fmla="*/ 520 h 556"/>
                <a:gd name="T48" fmla="*/ 367 w 514"/>
                <a:gd name="T49" fmla="*/ 426 h 556"/>
                <a:gd name="T50" fmla="*/ 165 w 514"/>
                <a:gd name="T51" fmla="*/ 426 h 556"/>
                <a:gd name="T52" fmla="*/ 114 w 514"/>
                <a:gd name="T53" fmla="*/ 519 h 556"/>
                <a:gd name="T54" fmla="*/ 102 w 514"/>
                <a:gd name="T55" fmla="*/ 534 h 556"/>
                <a:gd name="T56" fmla="*/ 87 w 514"/>
                <a:gd name="T57" fmla="*/ 546 h 556"/>
                <a:gd name="T58" fmla="*/ 70 w 514"/>
                <a:gd name="T59" fmla="*/ 553 h 556"/>
                <a:gd name="T60" fmla="*/ 54 w 514"/>
                <a:gd name="T61" fmla="*/ 556 h 556"/>
                <a:gd name="T62" fmla="*/ 37 w 514"/>
                <a:gd name="T63" fmla="*/ 555 h 556"/>
                <a:gd name="T64" fmla="*/ 23 w 514"/>
                <a:gd name="T65" fmla="*/ 548 h 556"/>
                <a:gd name="T66" fmla="*/ 12 w 514"/>
                <a:gd name="T67" fmla="*/ 538 h 556"/>
                <a:gd name="T68" fmla="*/ 12 w 514"/>
                <a:gd name="T69" fmla="*/ 538 h 556"/>
                <a:gd name="T70" fmla="*/ 4 w 514"/>
                <a:gd name="T71" fmla="*/ 525 h 556"/>
                <a:gd name="T72" fmla="*/ 0 w 514"/>
                <a:gd name="T73" fmla="*/ 511 h 556"/>
                <a:gd name="T74" fmla="*/ 0 w 514"/>
                <a:gd name="T75" fmla="*/ 496 h 556"/>
                <a:gd name="T76" fmla="*/ 4 w 514"/>
                <a:gd name="T77" fmla="*/ 484 h 556"/>
                <a:gd name="T78" fmla="*/ 9 w 514"/>
                <a:gd name="T79" fmla="*/ 470 h 556"/>
                <a:gd name="T80" fmla="*/ 249 w 514"/>
                <a:gd name="T81" fmla="*/ 46 h 556"/>
                <a:gd name="T82" fmla="*/ 262 w 514"/>
                <a:gd name="T83" fmla="*/ 28 h 556"/>
                <a:gd name="T84" fmla="*/ 279 w 514"/>
                <a:gd name="T85" fmla="*/ 14 h 556"/>
                <a:gd name="T86" fmla="*/ 299 w 514"/>
                <a:gd name="T87" fmla="*/ 2 h 556"/>
                <a:gd name="T88" fmla="*/ 323 w 514"/>
                <a:gd name="T89" fmla="*/ 0 h 5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</a:cxnLst>
              <a:rect l="0" t="0" r="r" b="b"/>
              <a:pathLst>
                <a:path w="514" h="556">
                  <a:moveTo>
                    <a:pt x="300" y="184"/>
                  </a:moveTo>
                  <a:lnTo>
                    <a:pt x="230" y="310"/>
                  </a:lnTo>
                  <a:lnTo>
                    <a:pt x="335" y="310"/>
                  </a:lnTo>
                  <a:lnTo>
                    <a:pt x="300" y="184"/>
                  </a:lnTo>
                  <a:close/>
                  <a:moveTo>
                    <a:pt x="323" y="0"/>
                  </a:moveTo>
                  <a:lnTo>
                    <a:pt x="330" y="0"/>
                  </a:lnTo>
                  <a:lnTo>
                    <a:pt x="345" y="1"/>
                  </a:lnTo>
                  <a:lnTo>
                    <a:pt x="359" y="6"/>
                  </a:lnTo>
                  <a:lnTo>
                    <a:pt x="371" y="14"/>
                  </a:lnTo>
                  <a:lnTo>
                    <a:pt x="382" y="28"/>
                  </a:lnTo>
                  <a:lnTo>
                    <a:pt x="390" y="46"/>
                  </a:lnTo>
                  <a:lnTo>
                    <a:pt x="511" y="470"/>
                  </a:lnTo>
                  <a:lnTo>
                    <a:pt x="514" y="484"/>
                  </a:lnTo>
                  <a:lnTo>
                    <a:pt x="512" y="496"/>
                  </a:lnTo>
                  <a:lnTo>
                    <a:pt x="508" y="511"/>
                  </a:lnTo>
                  <a:lnTo>
                    <a:pt x="501" y="525"/>
                  </a:lnTo>
                  <a:lnTo>
                    <a:pt x="491" y="538"/>
                  </a:lnTo>
                  <a:lnTo>
                    <a:pt x="477" y="548"/>
                  </a:lnTo>
                  <a:lnTo>
                    <a:pt x="461" y="553"/>
                  </a:lnTo>
                  <a:lnTo>
                    <a:pt x="445" y="556"/>
                  </a:lnTo>
                  <a:lnTo>
                    <a:pt x="427" y="553"/>
                  </a:lnTo>
                  <a:lnTo>
                    <a:pt x="413" y="546"/>
                  </a:lnTo>
                  <a:lnTo>
                    <a:pt x="400" y="534"/>
                  </a:lnTo>
                  <a:lnTo>
                    <a:pt x="394" y="520"/>
                  </a:lnTo>
                  <a:lnTo>
                    <a:pt x="367" y="426"/>
                  </a:lnTo>
                  <a:lnTo>
                    <a:pt x="165" y="426"/>
                  </a:lnTo>
                  <a:lnTo>
                    <a:pt x="114" y="519"/>
                  </a:lnTo>
                  <a:lnTo>
                    <a:pt x="102" y="534"/>
                  </a:lnTo>
                  <a:lnTo>
                    <a:pt x="87" y="546"/>
                  </a:lnTo>
                  <a:lnTo>
                    <a:pt x="70" y="553"/>
                  </a:lnTo>
                  <a:lnTo>
                    <a:pt x="54" y="556"/>
                  </a:lnTo>
                  <a:lnTo>
                    <a:pt x="37" y="555"/>
                  </a:lnTo>
                  <a:lnTo>
                    <a:pt x="23" y="548"/>
                  </a:lnTo>
                  <a:lnTo>
                    <a:pt x="12" y="538"/>
                  </a:lnTo>
                  <a:lnTo>
                    <a:pt x="12" y="538"/>
                  </a:lnTo>
                  <a:lnTo>
                    <a:pt x="4" y="525"/>
                  </a:lnTo>
                  <a:lnTo>
                    <a:pt x="0" y="511"/>
                  </a:lnTo>
                  <a:lnTo>
                    <a:pt x="0" y="496"/>
                  </a:lnTo>
                  <a:lnTo>
                    <a:pt x="4" y="484"/>
                  </a:lnTo>
                  <a:lnTo>
                    <a:pt x="9" y="470"/>
                  </a:lnTo>
                  <a:lnTo>
                    <a:pt x="249" y="46"/>
                  </a:lnTo>
                  <a:lnTo>
                    <a:pt x="262" y="28"/>
                  </a:lnTo>
                  <a:lnTo>
                    <a:pt x="279" y="14"/>
                  </a:lnTo>
                  <a:lnTo>
                    <a:pt x="299" y="2"/>
                  </a:lnTo>
                  <a:lnTo>
                    <a:pt x="323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7" name="Freeform 19"/>
            <p:cNvSpPr>
              <a:spLocks/>
            </p:cNvSpPr>
            <p:nvPr userDrawn="1"/>
          </p:nvSpPr>
          <p:spPr bwMode="auto">
            <a:xfrm>
              <a:off x="1434" y="1720"/>
              <a:ext cx="97" cy="103"/>
            </a:xfrm>
            <a:custGeom>
              <a:avLst/>
              <a:gdLst>
                <a:gd name="T0" fmla="*/ 142 w 291"/>
                <a:gd name="T1" fmla="*/ 0 h 308"/>
                <a:gd name="T2" fmla="*/ 283 w 291"/>
                <a:gd name="T3" fmla="*/ 212 h 308"/>
                <a:gd name="T4" fmla="*/ 288 w 291"/>
                <a:gd name="T5" fmla="*/ 220 h 308"/>
                <a:gd name="T6" fmla="*/ 291 w 291"/>
                <a:gd name="T7" fmla="*/ 231 h 308"/>
                <a:gd name="T8" fmla="*/ 291 w 291"/>
                <a:gd name="T9" fmla="*/ 248 h 308"/>
                <a:gd name="T10" fmla="*/ 287 w 291"/>
                <a:gd name="T11" fmla="*/ 263 h 308"/>
                <a:gd name="T12" fmla="*/ 280 w 291"/>
                <a:gd name="T13" fmla="*/ 277 h 308"/>
                <a:gd name="T14" fmla="*/ 268 w 291"/>
                <a:gd name="T15" fmla="*/ 290 h 308"/>
                <a:gd name="T16" fmla="*/ 255 w 291"/>
                <a:gd name="T17" fmla="*/ 300 h 308"/>
                <a:gd name="T18" fmla="*/ 240 w 291"/>
                <a:gd name="T19" fmla="*/ 305 h 308"/>
                <a:gd name="T20" fmla="*/ 222 w 291"/>
                <a:gd name="T21" fmla="*/ 308 h 308"/>
                <a:gd name="T22" fmla="*/ 204 w 291"/>
                <a:gd name="T23" fmla="*/ 305 h 308"/>
                <a:gd name="T24" fmla="*/ 189 w 291"/>
                <a:gd name="T25" fmla="*/ 296 h 308"/>
                <a:gd name="T26" fmla="*/ 177 w 291"/>
                <a:gd name="T27" fmla="*/ 284 h 308"/>
                <a:gd name="T28" fmla="*/ 0 w 291"/>
                <a:gd name="T29" fmla="*/ 2 h 308"/>
                <a:gd name="T30" fmla="*/ 142 w 291"/>
                <a:gd name="T31" fmla="*/ 0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291" h="308">
                  <a:moveTo>
                    <a:pt x="142" y="0"/>
                  </a:moveTo>
                  <a:lnTo>
                    <a:pt x="283" y="212"/>
                  </a:lnTo>
                  <a:lnTo>
                    <a:pt x="288" y="220"/>
                  </a:lnTo>
                  <a:lnTo>
                    <a:pt x="291" y="231"/>
                  </a:lnTo>
                  <a:lnTo>
                    <a:pt x="291" y="248"/>
                  </a:lnTo>
                  <a:lnTo>
                    <a:pt x="287" y="263"/>
                  </a:lnTo>
                  <a:lnTo>
                    <a:pt x="280" y="277"/>
                  </a:lnTo>
                  <a:lnTo>
                    <a:pt x="268" y="290"/>
                  </a:lnTo>
                  <a:lnTo>
                    <a:pt x="255" y="300"/>
                  </a:lnTo>
                  <a:lnTo>
                    <a:pt x="240" y="305"/>
                  </a:lnTo>
                  <a:lnTo>
                    <a:pt x="222" y="308"/>
                  </a:lnTo>
                  <a:lnTo>
                    <a:pt x="204" y="305"/>
                  </a:lnTo>
                  <a:lnTo>
                    <a:pt x="189" y="296"/>
                  </a:lnTo>
                  <a:lnTo>
                    <a:pt x="177" y="284"/>
                  </a:lnTo>
                  <a:lnTo>
                    <a:pt x="0" y="2"/>
                  </a:lnTo>
                  <a:lnTo>
                    <a:pt x="142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8" name="Freeform 20"/>
            <p:cNvSpPr>
              <a:spLocks noEditPoints="1"/>
            </p:cNvSpPr>
            <p:nvPr userDrawn="1"/>
          </p:nvSpPr>
          <p:spPr bwMode="auto">
            <a:xfrm>
              <a:off x="1383" y="1638"/>
              <a:ext cx="164" cy="185"/>
            </a:xfrm>
            <a:custGeom>
              <a:avLst/>
              <a:gdLst>
                <a:gd name="T0" fmla="*/ 157 w 491"/>
                <a:gd name="T1" fmla="*/ 241 h 554"/>
                <a:gd name="T2" fmla="*/ 288 w 491"/>
                <a:gd name="T3" fmla="*/ 238 h 554"/>
                <a:gd name="T4" fmla="*/ 338 w 491"/>
                <a:gd name="T5" fmla="*/ 221 h 554"/>
                <a:gd name="T6" fmla="*/ 362 w 491"/>
                <a:gd name="T7" fmla="*/ 196 h 554"/>
                <a:gd name="T8" fmla="*/ 367 w 491"/>
                <a:gd name="T9" fmla="*/ 160 h 554"/>
                <a:gd name="T10" fmla="*/ 355 w 491"/>
                <a:gd name="T11" fmla="*/ 136 h 554"/>
                <a:gd name="T12" fmla="*/ 335 w 491"/>
                <a:gd name="T13" fmla="*/ 126 h 554"/>
                <a:gd name="T14" fmla="*/ 297 w 491"/>
                <a:gd name="T15" fmla="*/ 119 h 554"/>
                <a:gd name="T16" fmla="*/ 173 w 491"/>
                <a:gd name="T17" fmla="*/ 118 h 554"/>
                <a:gd name="T18" fmla="*/ 293 w 491"/>
                <a:gd name="T19" fmla="*/ 0 h 554"/>
                <a:gd name="T20" fmla="*/ 369 w 491"/>
                <a:gd name="T21" fmla="*/ 8 h 554"/>
                <a:gd name="T22" fmla="*/ 426 w 491"/>
                <a:gd name="T23" fmla="*/ 30 h 554"/>
                <a:gd name="T24" fmla="*/ 467 w 491"/>
                <a:gd name="T25" fmla="*/ 67 h 554"/>
                <a:gd name="T26" fmla="*/ 487 w 491"/>
                <a:gd name="T27" fmla="*/ 115 h 554"/>
                <a:gd name="T28" fmla="*/ 489 w 491"/>
                <a:gd name="T29" fmla="*/ 173 h 554"/>
                <a:gd name="T30" fmla="*/ 485 w 491"/>
                <a:gd name="T31" fmla="*/ 197 h 554"/>
                <a:gd name="T32" fmla="*/ 475 w 491"/>
                <a:gd name="T33" fmla="*/ 228 h 554"/>
                <a:gd name="T34" fmla="*/ 456 w 491"/>
                <a:gd name="T35" fmla="*/ 264 h 554"/>
                <a:gd name="T36" fmla="*/ 427 w 491"/>
                <a:gd name="T37" fmla="*/ 299 h 554"/>
                <a:gd name="T38" fmla="*/ 385 w 491"/>
                <a:gd name="T39" fmla="*/ 329 h 554"/>
                <a:gd name="T40" fmla="*/ 330 w 491"/>
                <a:gd name="T41" fmla="*/ 351 h 554"/>
                <a:gd name="T42" fmla="*/ 258 w 491"/>
                <a:gd name="T43" fmla="*/ 358 h 554"/>
                <a:gd name="T44" fmla="*/ 121 w 491"/>
                <a:gd name="T45" fmla="*/ 494 h 554"/>
                <a:gd name="T46" fmla="*/ 108 w 491"/>
                <a:gd name="T47" fmla="*/ 525 h 554"/>
                <a:gd name="T48" fmla="*/ 83 w 491"/>
                <a:gd name="T49" fmla="*/ 546 h 554"/>
                <a:gd name="T50" fmla="*/ 51 w 491"/>
                <a:gd name="T51" fmla="*/ 554 h 554"/>
                <a:gd name="T52" fmla="*/ 23 w 491"/>
                <a:gd name="T53" fmla="*/ 546 h 554"/>
                <a:gd name="T54" fmla="*/ 3 w 491"/>
                <a:gd name="T55" fmla="*/ 525 h 554"/>
                <a:gd name="T56" fmla="*/ 0 w 491"/>
                <a:gd name="T57" fmla="*/ 494 h 554"/>
                <a:gd name="T58" fmla="*/ 65 w 491"/>
                <a:gd name="T59" fmla="*/ 46 h 554"/>
                <a:gd name="T60" fmla="*/ 84 w 491"/>
                <a:gd name="T61" fmla="*/ 19 h 554"/>
                <a:gd name="T62" fmla="*/ 113 w 491"/>
                <a:gd name="T63" fmla="*/ 3 h 5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491" h="554">
                  <a:moveTo>
                    <a:pt x="173" y="118"/>
                  </a:moveTo>
                  <a:lnTo>
                    <a:pt x="157" y="241"/>
                  </a:lnTo>
                  <a:lnTo>
                    <a:pt x="255" y="241"/>
                  </a:lnTo>
                  <a:lnTo>
                    <a:pt x="288" y="238"/>
                  </a:lnTo>
                  <a:lnTo>
                    <a:pt x="315" y="232"/>
                  </a:lnTo>
                  <a:lnTo>
                    <a:pt x="338" y="221"/>
                  </a:lnTo>
                  <a:lnTo>
                    <a:pt x="353" y="210"/>
                  </a:lnTo>
                  <a:lnTo>
                    <a:pt x="362" y="196"/>
                  </a:lnTo>
                  <a:lnTo>
                    <a:pt x="367" y="178"/>
                  </a:lnTo>
                  <a:lnTo>
                    <a:pt x="367" y="160"/>
                  </a:lnTo>
                  <a:lnTo>
                    <a:pt x="364" y="146"/>
                  </a:lnTo>
                  <a:lnTo>
                    <a:pt x="355" y="136"/>
                  </a:lnTo>
                  <a:lnTo>
                    <a:pt x="347" y="131"/>
                  </a:lnTo>
                  <a:lnTo>
                    <a:pt x="335" y="126"/>
                  </a:lnTo>
                  <a:lnTo>
                    <a:pt x="319" y="122"/>
                  </a:lnTo>
                  <a:lnTo>
                    <a:pt x="297" y="119"/>
                  </a:lnTo>
                  <a:lnTo>
                    <a:pt x="269" y="118"/>
                  </a:lnTo>
                  <a:lnTo>
                    <a:pt x="173" y="118"/>
                  </a:lnTo>
                  <a:close/>
                  <a:moveTo>
                    <a:pt x="129" y="0"/>
                  </a:moveTo>
                  <a:lnTo>
                    <a:pt x="293" y="0"/>
                  </a:lnTo>
                  <a:lnTo>
                    <a:pt x="333" y="3"/>
                  </a:lnTo>
                  <a:lnTo>
                    <a:pt x="369" y="8"/>
                  </a:lnTo>
                  <a:lnTo>
                    <a:pt x="401" y="17"/>
                  </a:lnTo>
                  <a:lnTo>
                    <a:pt x="426" y="30"/>
                  </a:lnTo>
                  <a:lnTo>
                    <a:pt x="449" y="46"/>
                  </a:lnTo>
                  <a:lnTo>
                    <a:pt x="467" y="67"/>
                  </a:lnTo>
                  <a:lnTo>
                    <a:pt x="480" y="90"/>
                  </a:lnTo>
                  <a:lnTo>
                    <a:pt x="487" y="115"/>
                  </a:lnTo>
                  <a:lnTo>
                    <a:pt x="491" y="142"/>
                  </a:lnTo>
                  <a:lnTo>
                    <a:pt x="489" y="173"/>
                  </a:lnTo>
                  <a:lnTo>
                    <a:pt x="487" y="183"/>
                  </a:lnTo>
                  <a:lnTo>
                    <a:pt x="485" y="197"/>
                  </a:lnTo>
                  <a:lnTo>
                    <a:pt x="480" y="211"/>
                  </a:lnTo>
                  <a:lnTo>
                    <a:pt x="475" y="228"/>
                  </a:lnTo>
                  <a:lnTo>
                    <a:pt x="466" y="246"/>
                  </a:lnTo>
                  <a:lnTo>
                    <a:pt x="456" y="264"/>
                  </a:lnTo>
                  <a:lnTo>
                    <a:pt x="443" y="282"/>
                  </a:lnTo>
                  <a:lnTo>
                    <a:pt x="427" y="299"/>
                  </a:lnTo>
                  <a:lnTo>
                    <a:pt x="408" y="315"/>
                  </a:lnTo>
                  <a:lnTo>
                    <a:pt x="385" y="329"/>
                  </a:lnTo>
                  <a:lnTo>
                    <a:pt x="360" y="342"/>
                  </a:lnTo>
                  <a:lnTo>
                    <a:pt x="330" y="351"/>
                  </a:lnTo>
                  <a:lnTo>
                    <a:pt x="296" y="357"/>
                  </a:lnTo>
                  <a:lnTo>
                    <a:pt x="258" y="358"/>
                  </a:lnTo>
                  <a:lnTo>
                    <a:pt x="140" y="358"/>
                  </a:lnTo>
                  <a:lnTo>
                    <a:pt x="121" y="494"/>
                  </a:lnTo>
                  <a:lnTo>
                    <a:pt x="116" y="511"/>
                  </a:lnTo>
                  <a:lnTo>
                    <a:pt x="108" y="525"/>
                  </a:lnTo>
                  <a:lnTo>
                    <a:pt x="97" y="537"/>
                  </a:lnTo>
                  <a:lnTo>
                    <a:pt x="83" y="546"/>
                  </a:lnTo>
                  <a:lnTo>
                    <a:pt x="67" y="553"/>
                  </a:lnTo>
                  <a:lnTo>
                    <a:pt x="51" y="554"/>
                  </a:lnTo>
                  <a:lnTo>
                    <a:pt x="35" y="553"/>
                  </a:lnTo>
                  <a:lnTo>
                    <a:pt x="23" y="546"/>
                  </a:lnTo>
                  <a:lnTo>
                    <a:pt x="11" y="536"/>
                  </a:lnTo>
                  <a:lnTo>
                    <a:pt x="3" y="525"/>
                  </a:lnTo>
                  <a:lnTo>
                    <a:pt x="0" y="509"/>
                  </a:lnTo>
                  <a:lnTo>
                    <a:pt x="0" y="494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  <p:sp>
          <p:nvSpPr>
            <p:cNvPr id="69" name="Freeform 21"/>
            <p:cNvSpPr>
              <a:spLocks/>
            </p:cNvSpPr>
            <p:nvPr userDrawn="1"/>
          </p:nvSpPr>
          <p:spPr bwMode="auto">
            <a:xfrm>
              <a:off x="1550" y="1638"/>
              <a:ext cx="154" cy="184"/>
            </a:xfrm>
            <a:custGeom>
              <a:avLst/>
              <a:gdLst>
                <a:gd name="T0" fmla="*/ 129 w 462"/>
                <a:gd name="T1" fmla="*/ 0 h 550"/>
                <a:gd name="T2" fmla="*/ 412 w 462"/>
                <a:gd name="T3" fmla="*/ 0 h 550"/>
                <a:gd name="T4" fmla="*/ 427 w 462"/>
                <a:gd name="T5" fmla="*/ 3 h 550"/>
                <a:gd name="T6" fmla="*/ 440 w 462"/>
                <a:gd name="T7" fmla="*/ 8 h 550"/>
                <a:gd name="T8" fmla="*/ 452 w 462"/>
                <a:gd name="T9" fmla="*/ 18 h 550"/>
                <a:gd name="T10" fmla="*/ 459 w 462"/>
                <a:gd name="T11" fmla="*/ 30 h 550"/>
                <a:gd name="T12" fmla="*/ 462 w 462"/>
                <a:gd name="T13" fmla="*/ 44 h 550"/>
                <a:gd name="T14" fmla="*/ 462 w 462"/>
                <a:gd name="T15" fmla="*/ 59 h 550"/>
                <a:gd name="T16" fmla="*/ 458 w 462"/>
                <a:gd name="T17" fmla="*/ 76 h 550"/>
                <a:gd name="T18" fmla="*/ 450 w 462"/>
                <a:gd name="T19" fmla="*/ 90 h 550"/>
                <a:gd name="T20" fmla="*/ 439 w 462"/>
                <a:gd name="T21" fmla="*/ 101 h 550"/>
                <a:gd name="T22" fmla="*/ 425 w 462"/>
                <a:gd name="T23" fmla="*/ 110 h 550"/>
                <a:gd name="T24" fmla="*/ 411 w 462"/>
                <a:gd name="T25" fmla="*/ 115 h 550"/>
                <a:gd name="T26" fmla="*/ 395 w 462"/>
                <a:gd name="T27" fmla="*/ 118 h 550"/>
                <a:gd name="T28" fmla="*/ 173 w 462"/>
                <a:gd name="T29" fmla="*/ 118 h 550"/>
                <a:gd name="T30" fmla="*/ 159 w 462"/>
                <a:gd name="T31" fmla="*/ 216 h 550"/>
                <a:gd name="T32" fmla="*/ 356 w 462"/>
                <a:gd name="T33" fmla="*/ 216 h 550"/>
                <a:gd name="T34" fmla="*/ 371 w 462"/>
                <a:gd name="T35" fmla="*/ 219 h 550"/>
                <a:gd name="T36" fmla="*/ 384 w 462"/>
                <a:gd name="T37" fmla="*/ 224 h 550"/>
                <a:gd name="T38" fmla="*/ 395 w 462"/>
                <a:gd name="T39" fmla="*/ 234 h 550"/>
                <a:gd name="T40" fmla="*/ 403 w 462"/>
                <a:gd name="T41" fmla="*/ 246 h 550"/>
                <a:gd name="T42" fmla="*/ 407 w 462"/>
                <a:gd name="T43" fmla="*/ 260 h 550"/>
                <a:gd name="T44" fmla="*/ 407 w 462"/>
                <a:gd name="T45" fmla="*/ 275 h 550"/>
                <a:gd name="T46" fmla="*/ 402 w 462"/>
                <a:gd name="T47" fmla="*/ 292 h 550"/>
                <a:gd name="T48" fmla="*/ 394 w 462"/>
                <a:gd name="T49" fmla="*/ 306 h 550"/>
                <a:gd name="T50" fmla="*/ 383 w 462"/>
                <a:gd name="T51" fmla="*/ 317 h 550"/>
                <a:gd name="T52" fmla="*/ 370 w 462"/>
                <a:gd name="T53" fmla="*/ 326 h 550"/>
                <a:gd name="T54" fmla="*/ 355 w 462"/>
                <a:gd name="T55" fmla="*/ 331 h 550"/>
                <a:gd name="T56" fmla="*/ 339 w 462"/>
                <a:gd name="T57" fmla="*/ 334 h 550"/>
                <a:gd name="T58" fmla="*/ 143 w 462"/>
                <a:gd name="T59" fmla="*/ 334 h 550"/>
                <a:gd name="T60" fmla="*/ 129 w 462"/>
                <a:gd name="T61" fmla="*/ 434 h 550"/>
                <a:gd name="T62" fmla="*/ 351 w 462"/>
                <a:gd name="T63" fmla="*/ 434 h 550"/>
                <a:gd name="T64" fmla="*/ 366 w 462"/>
                <a:gd name="T65" fmla="*/ 435 h 550"/>
                <a:gd name="T66" fmla="*/ 379 w 462"/>
                <a:gd name="T67" fmla="*/ 441 h 550"/>
                <a:gd name="T68" fmla="*/ 390 w 462"/>
                <a:gd name="T69" fmla="*/ 450 h 550"/>
                <a:gd name="T70" fmla="*/ 398 w 462"/>
                <a:gd name="T71" fmla="*/ 463 h 550"/>
                <a:gd name="T72" fmla="*/ 402 w 462"/>
                <a:gd name="T73" fmla="*/ 477 h 550"/>
                <a:gd name="T74" fmla="*/ 402 w 462"/>
                <a:gd name="T75" fmla="*/ 493 h 550"/>
                <a:gd name="T76" fmla="*/ 397 w 462"/>
                <a:gd name="T77" fmla="*/ 508 h 550"/>
                <a:gd name="T78" fmla="*/ 389 w 462"/>
                <a:gd name="T79" fmla="*/ 522 h 550"/>
                <a:gd name="T80" fmla="*/ 378 w 462"/>
                <a:gd name="T81" fmla="*/ 534 h 550"/>
                <a:gd name="T82" fmla="*/ 365 w 462"/>
                <a:gd name="T83" fmla="*/ 544 h 550"/>
                <a:gd name="T84" fmla="*/ 349 w 462"/>
                <a:gd name="T85" fmla="*/ 549 h 550"/>
                <a:gd name="T86" fmla="*/ 334 w 462"/>
                <a:gd name="T87" fmla="*/ 550 h 550"/>
                <a:gd name="T88" fmla="*/ 52 w 462"/>
                <a:gd name="T89" fmla="*/ 550 h 550"/>
                <a:gd name="T90" fmla="*/ 37 w 462"/>
                <a:gd name="T91" fmla="*/ 549 h 550"/>
                <a:gd name="T92" fmla="*/ 23 w 462"/>
                <a:gd name="T93" fmla="*/ 542 h 550"/>
                <a:gd name="T94" fmla="*/ 11 w 462"/>
                <a:gd name="T95" fmla="*/ 534 h 550"/>
                <a:gd name="T96" fmla="*/ 3 w 462"/>
                <a:gd name="T97" fmla="*/ 521 h 550"/>
                <a:gd name="T98" fmla="*/ 0 w 462"/>
                <a:gd name="T99" fmla="*/ 507 h 550"/>
                <a:gd name="T100" fmla="*/ 1 w 462"/>
                <a:gd name="T101" fmla="*/ 490 h 550"/>
                <a:gd name="T102" fmla="*/ 61 w 462"/>
                <a:gd name="T103" fmla="*/ 62 h 550"/>
                <a:gd name="T104" fmla="*/ 65 w 462"/>
                <a:gd name="T105" fmla="*/ 46 h 550"/>
                <a:gd name="T106" fmla="*/ 72 w 462"/>
                <a:gd name="T107" fmla="*/ 32 h 550"/>
                <a:gd name="T108" fmla="*/ 84 w 462"/>
                <a:gd name="T109" fmla="*/ 19 h 550"/>
                <a:gd name="T110" fmla="*/ 98 w 462"/>
                <a:gd name="T111" fmla="*/ 9 h 550"/>
                <a:gd name="T112" fmla="*/ 113 w 462"/>
                <a:gd name="T113" fmla="*/ 3 h 550"/>
                <a:gd name="T114" fmla="*/ 129 w 462"/>
                <a:gd name="T115" fmla="*/ 0 h 5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</a:cxnLst>
              <a:rect l="0" t="0" r="r" b="b"/>
              <a:pathLst>
                <a:path w="462" h="550">
                  <a:moveTo>
                    <a:pt x="129" y="0"/>
                  </a:moveTo>
                  <a:lnTo>
                    <a:pt x="412" y="0"/>
                  </a:lnTo>
                  <a:lnTo>
                    <a:pt x="427" y="3"/>
                  </a:lnTo>
                  <a:lnTo>
                    <a:pt x="440" y="8"/>
                  </a:lnTo>
                  <a:lnTo>
                    <a:pt x="452" y="18"/>
                  </a:lnTo>
                  <a:lnTo>
                    <a:pt x="459" y="30"/>
                  </a:lnTo>
                  <a:lnTo>
                    <a:pt x="462" y="44"/>
                  </a:lnTo>
                  <a:lnTo>
                    <a:pt x="462" y="59"/>
                  </a:lnTo>
                  <a:lnTo>
                    <a:pt x="458" y="76"/>
                  </a:lnTo>
                  <a:lnTo>
                    <a:pt x="450" y="90"/>
                  </a:lnTo>
                  <a:lnTo>
                    <a:pt x="439" y="101"/>
                  </a:lnTo>
                  <a:lnTo>
                    <a:pt x="425" y="110"/>
                  </a:lnTo>
                  <a:lnTo>
                    <a:pt x="411" y="115"/>
                  </a:lnTo>
                  <a:lnTo>
                    <a:pt x="395" y="118"/>
                  </a:lnTo>
                  <a:lnTo>
                    <a:pt x="173" y="118"/>
                  </a:lnTo>
                  <a:lnTo>
                    <a:pt x="159" y="216"/>
                  </a:lnTo>
                  <a:lnTo>
                    <a:pt x="356" y="216"/>
                  </a:lnTo>
                  <a:lnTo>
                    <a:pt x="371" y="219"/>
                  </a:lnTo>
                  <a:lnTo>
                    <a:pt x="384" y="224"/>
                  </a:lnTo>
                  <a:lnTo>
                    <a:pt x="395" y="234"/>
                  </a:lnTo>
                  <a:lnTo>
                    <a:pt x="403" y="246"/>
                  </a:lnTo>
                  <a:lnTo>
                    <a:pt x="407" y="260"/>
                  </a:lnTo>
                  <a:lnTo>
                    <a:pt x="407" y="275"/>
                  </a:lnTo>
                  <a:lnTo>
                    <a:pt x="402" y="292"/>
                  </a:lnTo>
                  <a:lnTo>
                    <a:pt x="394" y="306"/>
                  </a:lnTo>
                  <a:lnTo>
                    <a:pt x="383" y="317"/>
                  </a:lnTo>
                  <a:lnTo>
                    <a:pt x="370" y="326"/>
                  </a:lnTo>
                  <a:lnTo>
                    <a:pt x="355" y="331"/>
                  </a:lnTo>
                  <a:lnTo>
                    <a:pt x="339" y="334"/>
                  </a:lnTo>
                  <a:lnTo>
                    <a:pt x="143" y="334"/>
                  </a:lnTo>
                  <a:lnTo>
                    <a:pt x="129" y="434"/>
                  </a:lnTo>
                  <a:lnTo>
                    <a:pt x="351" y="434"/>
                  </a:lnTo>
                  <a:lnTo>
                    <a:pt x="366" y="435"/>
                  </a:lnTo>
                  <a:lnTo>
                    <a:pt x="379" y="441"/>
                  </a:lnTo>
                  <a:lnTo>
                    <a:pt x="390" y="450"/>
                  </a:lnTo>
                  <a:lnTo>
                    <a:pt x="398" y="463"/>
                  </a:lnTo>
                  <a:lnTo>
                    <a:pt x="402" y="477"/>
                  </a:lnTo>
                  <a:lnTo>
                    <a:pt x="402" y="493"/>
                  </a:lnTo>
                  <a:lnTo>
                    <a:pt x="397" y="508"/>
                  </a:lnTo>
                  <a:lnTo>
                    <a:pt x="389" y="522"/>
                  </a:lnTo>
                  <a:lnTo>
                    <a:pt x="378" y="534"/>
                  </a:lnTo>
                  <a:lnTo>
                    <a:pt x="365" y="544"/>
                  </a:lnTo>
                  <a:lnTo>
                    <a:pt x="349" y="549"/>
                  </a:lnTo>
                  <a:lnTo>
                    <a:pt x="334" y="550"/>
                  </a:lnTo>
                  <a:lnTo>
                    <a:pt x="52" y="550"/>
                  </a:lnTo>
                  <a:lnTo>
                    <a:pt x="37" y="549"/>
                  </a:lnTo>
                  <a:lnTo>
                    <a:pt x="23" y="542"/>
                  </a:lnTo>
                  <a:lnTo>
                    <a:pt x="11" y="534"/>
                  </a:lnTo>
                  <a:lnTo>
                    <a:pt x="3" y="521"/>
                  </a:lnTo>
                  <a:lnTo>
                    <a:pt x="0" y="507"/>
                  </a:lnTo>
                  <a:lnTo>
                    <a:pt x="1" y="490"/>
                  </a:lnTo>
                  <a:lnTo>
                    <a:pt x="61" y="62"/>
                  </a:lnTo>
                  <a:lnTo>
                    <a:pt x="65" y="46"/>
                  </a:lnTo>
                  <a:lnTo>
                    <a:pt x="72" y="32"/>
                  </a:lnTo>
                  <a:lnTo>
                    <a:pt x="84" y="19"/>
                  </a:lnTo>
                  <a:lnTo>
                    <a:pt x="98" y="9"/>
                  </a:lnTo>
                  <a:lnTo>
                    <a:pt x="113" y="3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252525"/>
            </a:solidFill>
            <a:ln w="0">
              <a:noFill/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45668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91" r:id="rId14"/>
    <p:sldLayoutId id="2147483703" r:id="rId15"/>
    <p:sldLayoutId id="2147483704" r:id="rId16"/>
    <p:sldLayoutId id="2147483692" r:id="rId17"/>
    <p:sldLayoutId id="2147483693" r:id="rId18"/>
    <p:sldLayoutId id="2147483694" r:id="rId19"/>
    <p:sldLayoutId id="2147483695" r:id="rId20"/>
    <p:sldLayoutId id="2147483701" r:id="rId21"/>
  </p:sldLayoutIdLst>
  <p:transition>
    <p:fade/>
  </p:transition>
  <p:timing>
    <p:tnLst>
      <p:par>
        <p:cTn id="1" dur="indefinite" restart="never" nodeType="tmRoot"/>
      </p:par>
    </p:tnLst>
  </p:timing>
  <p:txStyles>
    <p:titleStyle>
      <a:lvl1pPr algn="l" rtl="0" eaLnBrk="1" fontAlgn="base" hangingPunct="1">
        <a:spcBef>
          <a:spcPct val="0"/>
        </a:spcBef>
        <a:spcAft>
          <a:spcPct val="0"/>
        </a:spcAft>
        <a:defRPr sz="3197">
          <a:solidFill>
            <a:srgbClr val="4D4D4D"/>
          </a:solidFill>
          <a:latin typeface="Arial" panose="020B0604020202020204" pitchFamily="34" charset="0"/>
          <a:ea typeface="+mj-ea"/>
          <a:cs typeface="Arial" panose="020B0604020202020204" pitchFamily="34" charset="0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5pPr>
      <a:lvl6pPr marL="609036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6pPr>
      <a:lvl7pPr marL="1218072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7pPr>
      <a:lvl8pPr marL="1827108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8pPr>
      <a:lvl9pPr marL="2436144" algn="l" rtl="0" eaLnBrk="1" fontAlgn="base" hangingPunct="1">
        <a:spcBef>
          <a:spcPct val="0"/>
        </a:spcBef>
        <a:spcAft>
          <a:spcPct val="0"/>
        </a:spcAft>
        <a:defRPr sz="4263">
          <a:solidFill>
            <a:srgbClr val="002A4A"/>
          </a:solidFill>
          <a:latin typeface="HelveticaNeue Condensed"/>
          <a:ea typeface="ＭＳ Ｐゴシック"/>
          <a:cs typeface="ＭＳ Ｐゴシック"/>
        </a:defRPr>
      </a:lvl9pPr>
    </p:titleStyle>
    <p:bodyStyle>
      <a:lvl1pPr marL="456777" indent="-456777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Font typeface="Times" pitchFamily="18" charset="0"/>
        <a:buChar char="•"/>
        <a:defRPr sz="2398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1pPr>
      <a:lvl2pPr marL="989684" indent="-38064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Char char="–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2pPr>
      <a:lvl3pPr marL="1522590" indent="-30451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Char char="•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3pPr>
      <a:lvl4pPr marL="2131626" indent="-30451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Char char="–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4pPr>
      <a:lvl5pPr marL="2740663" indent="-304518" algn="l" rtl="0" eaLnBrk="1" fontAlgn="base" hangingPunct="1">
        <a:spcBef>
          <a:spcPct val="20000"/>
        </a:spcBef>
        <a:spcAft>
          <a:spcPct val="0"/>
        </a:spcAft>
        <a:buClr>
          <a:srgbClr val="4D4D4D"/>
        </a:buClr>
        <a:buFont typeface="Times" pitchFamily="18" charset="0"/>
        <a:buChar char="•"/>
        <a:defRPr sz="2131">
          <a:solidFill>
            <a:srgbClr val="4D4D4D"/>
          </a:solidFill>
          <a:latin typeface="Arial" panose="020B0604020202020204" pitchFamily="34" charset="0"/>
          <a:ea typeface="+mn-ea"/>
          <a:cs typeface="Arial" panose="020B0604020202020204" pitchFamily="34" charset="0"/>
        </a:defRPr>
      </a:lvl5pPr>
      <a:lvl6pPr marL="3349699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6pPr>
      <a:lvl7pPr marL="3958735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7pPr>
      <a:lvl8pPr marL="4567771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8pPr>
      <a:lvl9pPr marL="5176807" indent="-304518" algn="l" rtl="0" eaLnBrk="1" fontAlgn="base" hangingPunct="1">
        <a:spcBef>
          <a:spcPct val="20000"/>
        </a:spcBef>
        <a:spcAft>
          <a:spcPct val="0"/>
        </a:spcAft>
        <a:buClr>
          <a:srgbClr val="ECBD40"/>
        </a:buClr>
        <a:buFont typeface="Times" pitchFamily="18" charset="0"/>
        <a:buChar char="•"/>
        <a:defRPr sz="2664">
          <a:solidFill>
            <a:srgbClr val="002A4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1pPr>
      <a:lvl2pPr marL="609036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2pPr>
      <a:lvl3pPr marL="1218072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3pPr>
      <a:lvl4pPr marL="1827108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4pPr>
      <a:lvl5pPr marL="2436144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5pPr>
      <a:lvl6pPr marL="3045181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6pPr>
      <a:lvl7pPr marL="3654217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7pPr>
      <a:lvl8pPr marL="4263253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8pPr>
      <a:lvl9pPr marL="4872289" algn="l" defTabSz="1218072" rtl="0" eaLnBrk="1" latinLnBrk="0" hangingPunct="1">
        <a:defRPr sz="239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7" Type="http://schemas.openxmlformats.org/officeDocument/2006/relationships/image" Target="../media/image10.w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package" Target="../embeddings/Microsoft_Word_Document1.docx"/><Relationship Id="rId5" Type="http://schemas.openxmlformats.org/officeDocument/2006/relationships/oleObject" Target="../embeddings/oleObject2.bin"/><Relationship Id="rId4" Type="http://schemas.openxmlformats.org/officeDocument/2006/relationships/image" Target="../media/image9.wmf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4.wmf"/><Relationship Id="rId3" Type="http://schemas.openxmlformats.org/officeDocument/2006/relationships/oleObject" Target="../embeddings/oleObject3.bin"/><Relationship Id="rId7" Type="http://schemas.openxmlformats.org/officeDocument/2006/relationships/oleObject" Target="../embeddings/oleObject5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3.w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12.wmf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4" Type="http://schemas.openxmlformats.org/officeDocument/2006/relationships/image" Target="../media/image15.w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61078" y="4718050"/>
            <a:ext cx="11360807" cy="1141943"/>
          </a:xfrm>
        </p:spPr>
        <p:txBody>
          <a:bodyPr>
            <a:normAutofit/>
          </a:bodyPr>
          <a:lstStyle/>
          <a:p>
            <a:r>
              <a:rPr lang="en-US" dirty="0" smtClean="0"/>
              <a:t>Angular 2 – </a:t>
            </a:r>
            <a:r>
              <a:rPr lang="en-US" sz="3600" dirty="0" smtClean="0"/>
              <a:t>Routing and Forms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428097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RouterOutlet</a:t>
            </a:r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977" y="1219047"/>
            <a:ext cx="9710693" cy="4691896"/>
          </a:xfrm>
          <a:prstGeom prst="rect">
            <a:avLst/>
          </a:prstGeom>
        </p:spPr>
      </p:pic>
      <p:sp>
        <p:nvSpPr>
          <p:cNvPr id="8" name="Line Callout 2 (Accent Bar) 7"/>
          <p:cNvSpPr/>
          <p:nvPr/>
        </p:nvSpPr>
        <p:spPr bwMode="auto">
          <a:xfrm>
            <a:off x="5807751" y="827012"/>
            <a:ext cx="3461658" cy="2590952"/>
          </a:xfrm>
          <a:prstGeom prst="accentCallout2">
            <a:avLst/>
          </a:prstGeom>
          <a:solidFill>
            <a:schemeClr val="bg2">
              <a:lumMod val="20000"/>
              <a:lumOff val="80000"/>
            </a:schemeClr>
          </a:solidFill>
          <a:ln w="28575" cap="flat" cmpd="sng" algn="ctr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/>
              <a:t> template: `</a:t>
            </a:r>
          </a:p>
          <a:p>
            <a:r>
              <a:rPr lang="en-US" sz="1400" dirty="0"/>
              <a:t>   &lt;</a:t>
            </a:r>
            <a:r>
              <a:rPr lang="en-US" sz="1400" dirty="0" err="1"/>
              <a:t>ul</a:t>
            </a:r>
            <a:r>
              <a:rPr lang="en-US" sz="1400" dirty="0"/>
              <a:t>&gt;</a:t>
            </a:r>
          </a:p>
          <a:p>
            <a:r>
              <a:rPr lang="en-US" sz="1400" dirty="0"/>
              <a:t>      &lt;li&gt;&lt;a [routerLink] = "['/Product']"&gt;Product&lt;/a&gt;&lt;/li&gt;</a:t>
            </a:r>
          </a:p>
          <a:p>
            <a:r>
              <a:rPr lang="en-US" sz="1400" dirty="0"/>
              <a:t>      &lt;li&gt;&lt;a [routerLink] = "['/Inventory']"&gt;Inventory&lt;/a&gt;&lt;/li&gt;</a:t>
            </a:r>
          </a:p>
          <a:p>
            <a:r>
              <a:rPr lang="en-US" sz="1400" dirty="0"/>
              <a:t>   &lt;/</a:t>
            </a:r>
            <a:r>
              <a:rPr lang="en-US" sz="1400" dirty="0" err="1"/>
              <a:t>ul</a:t>
            </a:r>
            <a:r>
              <a:rPr lang="en-US" sz="1400" dirty="0"/>
              <a:t>&gt;</a:t>
            </a:r>
          </a:p>
          <a:p>
            <a:r>
              <a:rPr lang="en-US" sz="1400" dirty="0"/>
              <a:t>   &lt;router-outlet&gt;&lt;/router-outlet&gt;`</a:t>
            </a:r>
          </a:p>
          <a:p>
            <a:r>
              <a:rPr lang="en-US" sz="1400" dirty="0"/>
              <a:t>})</a:t>
            </a:r>
          </a:p>
          <a:p>
            <a:r>
              <a:rPr lang="en-US" sz="1400" dirty="0"/>
              <a:t>export class AppComponent  { }</a:t>
            </a:r>
          </a:p>
        </p:txBody>
      </p:sp>
    </p:spTree>
    <p:extLst>
      <p:ext uri="{BB962C8B-B14F-4D97-AF65-F5344CB8AC3E}">
        <p14:creationId xmlns:p14="http://schemas.microsoft.com/office/powerpoint/2010/main" val="296067158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RouterOutlet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30209" y="1286955"/>
            <a:ext cx="4941891" cy="4897665"/>
          </a:xfrm>
        </p:spPr>
        <p:txBody>
          <a:bodyPr>
            <a:normAutofit/>
          </a:bodyPr>
          <a:lstStyle/>
          <a:p>
            <a:pPr marL="0" indent="0">
              <a:lnSpc>
                <a:spcPct val="200000"/>
              </a:lnSpc>
              <a:buNone/>
            </a:pPr>
            <a:r>
              <a:rPr lang="en-US" dirty="0"/>
              <a:t>The RouterOutlet directive inform the  router place to render the content in the </a:t>
            </a:r>
            <a:r>
              <a:rPr lang="en-US" dirty="0" smtClean="0"/>
              <a:t>view. Whenever </a:t>
            </a:r>
            <a:r>
              <a:rPr lang="en-US" dirty="0"/>
              <a:t>we switch routes, our content will be rendered in place of the router-outlet tag.</a:t>
            </a:r>
          </a:p>
          <a:p>
            <a:pPr>
              <a:lnSpc>
                <a:spcPct val="200000"/>
              </a:lnSpc>
            </a:pPr>
            <a:endParaRPr lang="en-US" dirty="0"/>
          </a:p>
        </p:txBody>
      </p:sp>
      <p:sp>
        <p:nvSpPr>
          <p:cNvPr id="4" name="Flowchart: Document 3"/>
          <p:cNvSpPr/>
          <p:nvPr/>
        </p:nvSpPr>
        <p:spPr bwMode="auto">
          <a:xfrm>
            <a:off x="6531429" y="1947808"/>
            <a:ext cx="5094514" cy="3575957"/>
          </a:xfrm>
          <a:prstGeom prst="flowChartDocumen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dirty="0"/>
              <a:t>@View({</a:t>
            </a:r>
          </a:p>
          <a:p>
            <a:r>
              <a:rPr lang="en-US" sz="2400" dirty="0"/>
              <a:t>  template: `</a:t>
            </a:r>
          </a:p>
          <a:p>
            <a:r>
              <a:rPr lang="en-US" sz="2400" dirty="0"/>
              <a:t>  &lt;div&gt;</a:t>
            </a:r>
          </a:p>
          <a:p>
            <a:r>
              <a:rPr lang="en-US" sz="2400" dirty="0"/>
              <a:t>    Stuff in the outer template here</a:t>
            </a:r>
          </a:p>
          <a:p>
            <a:r>
              <a:rPr lang="en-US" sz="2400" dirty="0"/>
              <a:t>    &lt;router-outlet&gt;&lt;/router-outlet&gt;</a:t>
            </a:r>
          </a:p>
          <a:p>
            <a:r>
              <a:rPr lang="en-US" sz="2400" dirty="0"/>
              <a:t>  &lt;/div&gt;</a:t>
            </a:r>
          </a:p>
          <a:p>
            <a:r>
              <a:rPr lang="en-US" sz="2400" dirty="0"/>
              <a:t> ` </a:t>
            </a:r>
          </a:p>
          <a:p>
            <a:r>
              <a:rPr lang="en-US" sz="2400" dirty="0"/>
              <a:t>})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22914231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RouterLink</a:t>
            </a:r>
            <a:endParaRPr lang="en-US" dirty="0"/>
          </a:p>
        </p:txBody>
      </p:sp>
      <p:sp>
        <p:nvSpPr>
          <p:cNvPr id="5" name="Flowchart: Punched Tape 4"/>
          <p:cNvSpPr/>
          <p:nvPr/>
        </p:nvSpPr>
        <p:spPr bwMode="auto">
          <a:xfrm>
            <a:off x="7283668" y="1860328"/>
            <a:ext cx="4209393" cy="2963917"/>
          </a:xfrm>
          <a:prstGeom prst="flowChartPunchedTape">
            <a:avLst/>
          </a:prstGeom>
          <a:solidFill>
            <a:schemeClr val="accent4">
              <a:lumMod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kern="0" dirty="0">
                <a:solidFill>
                  <a:schemeClr val="bg1"/>
                </a:solidFill>
              </a:rPr>
              <a:t>The argument to router-link is an array with the route name as the first element (e.g. ['home'])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1390341" y="3677760"/>
            <a:ext cx="5012872" cy="1694341"/>
          </a:xfrm>
          <a:prstGeom prst="roundRec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b="1" dirty="0" smtClean="0"/>
              <a:t>&lt;</a:t>
            </a:r>
            <a:r>
              <a:rPr lang="en-US" sz="1600" b="1" dirty="0"/>
              <a:t>li&gt;&lt;a [router-link]="['home']"&gt;Home&lt;/a&gt;&lt;/li&gt;</a:t>
            </a:r>
          </a:p>
          <a:p>
            <a:r>
              <a:rPr lang="en-US" sz="1600" b="1" dirty="0" smtClean="0"/>
              <a:t>&lt;li</a:t>
            </a:r>
            <a:r>
              <a:rPr lang="en-US" sz="1600" b="1" dirty="0"/>
              <a:t>&gt;&lt;a [router-link]="['login']"&gt;Login&lt;/a&gt;&lt;/li&gt;</a:t>
            </a:r>
          </a:p>
          <a:p>
            <a:r>
              <a:rPr lang="en-US" sz="1600" b="1" dirty="0" smtClean="0"/>
              <a:t>&lt;</a:t>
            </a:r>
            <a:r>
              <a:rPr lang="en-US" sz="1600" b="1" dirty="0"/>
              <a:t>li&gt;&lt;a [</a:t>
            </a:r>
            <a:r>
              <a:rPr lang="en-US" sz="1600" b="1" dirty="0" err="1" smtClean="0"/>
              <a:t>routerlink</a:t>
            </a:r>
            <a:r>
              <a:rPr lang="en-US" sz="1600" b="1" dirty="0"/>
              <a:t>]="['dashboard']"&gt;Dashboard&lt;/a</a:t>
            </a:r>
            <a:r>
              <a:rPr lang="en-US" sz="1600" b="1" dirty="0" smtClean="0"/>
              <a:t>&gt;</a:t>
            </a:r>
          </a:p>
          <a:p>
            <a:r>
              <a:rPr lang="en-US" sz="1600" b="1" dirty="0" smtClean="0"/>
              <a:t>&lt;/</a:t>
            </a:r>
            <a:r>
              <a:rPr lang="en-US" sz="1600" b="1" dirty="0"/>
              <a:t>li&gt;</a:t>
            </a:r>
          </a:p>
          <a:p>
            <a:r>
              <a:rPr lang="en-US" sz="1600" b="1" dirty="0"/>
              <a:t>   </a:t>
            </a:r>
            <a:endParaRPr kumimoji="0" lang="en-US" sz="1600" b="1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6" name="Flowchart: Sequential Access Storage 5"/>
          <p:cNvSpPr/>
          <p:nvPr/>
        </p:nvSpPr>
        <p:spPr bwMode="auto">
          <a:xfrm>
            <a:off x="963385" y="1192944"/>
            <a:ext cx="3331028" cy="2118884"/>
          </a:xfrm>
          <a:prstGeom prst="flowChartMagneticTape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dirty="0" smtClean="0"/>
              <a:t>Router Link </a:t>
            </a:r>
            <a:r>
              <a:rPr lang="en-US" sz="2400" dirty="0"/>
              <a:t>directive helps to Navigate between routes</a:t>
            </a:r>
          </a:p>
        </p:txBody>
      </p:sp>
    </p:spTree>
    <p:extLst>
      <p:ext uri="{BB962C8B-B14F-4D97-AF65-F5344CB8AC3E}">
        <p14:creationId xmlns:p14="http://schemas.microsoft.com/office/powerpoint/2010/main" val="261648446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 Demo – step 3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0837" y="1583871"/>
            <a:ext cx="9078686" cy="421277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60837" y="1214539"/>
            <a:ext cx="33636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Inventory.component.ts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9210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Router Demo – step </a:t>
            </a:r>
            <a:r>
              <a:rPr lang="en-US" dirty="0" smtClean="0"/>
              <a:t>4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77685" y="2122715"/>
            <a:ext cx="8784771" cy="3837214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45029" y="1665514"/>
            <a:ext cx="3282042" cy="3755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Product.component.ts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9625446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Sample Demo</a:t>
            </a:r>
            <a:endParaRPr lang="en-US" dirty="0"/>
          </a:p>
        </p:txBody>
      </p:sp>
      <p:graphicFrame>
        <p:nvGraphicFramePr>
          <p:cNvPr id="6" name="Content Placeholder 5"/>
          <p:cNvGraphicFramePr>
            <a:graphicFrameLocks noGrp="1" noChangeAspect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95456515"/>
              </p:ext>
            </p:extLst>
          </p:nvPr>
        </p:nvGraphicFramePr>
        <p:xfrm>
          <a:off x="1798320" y="2160270"/>
          <a:ext cx="2482533" cy="18478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3" name="Packager Shell Object" showAsIcon="1" r:id="rId3" imgW="914400" imgH="771480" progId="Package">
                  <p:embed/>
                </p:oleObj>
              </mc:Choice>
              <mc:Fallback>
                <p:oleObj name="Packager Shell Object" showAsIcon="1" r:id="rId3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798320" y="2160270"/>
                        <a:ext cx="2482533" cy="18478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823130728"/>
              </p:ext>
            </p:extLst>
          </p:nvPr>
        </p:nvGraphicFramePr>
        <p:xfrm>
          <a:off x="7498080" y="2257198"/>
          <a:ext cx="2011680" cy="130968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14" name="Document" showAsIcon="1" r:id="rId6" imgW="914400" imgH="771480" progId="Word.Document.12">
                  <p:embed/>
                </p:oleObj>
              </mc:Choice>
              <mc:Fallback>
                <p:oleObj name="Document" showAsIcon="1" r:id="rId6" imgW="914400" imgH="771480" progId="Word.Document.12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7498080" y="2257198"/>
                        <a:ext cx="2011680" cy="130968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429346398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684" y="1576515"/>
            <a:ext cx="3428529" cy="4897665"/>
          </a:xfrm>
        </p:spPr>
        <p:txBody>
          <a:bodyPr/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A form is a document with  fields to write or select, for a series of documents with similar contents. 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4457700" y="1576515"/>
            <a:ext cx="6947673" cy="4299629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584651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Model Class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34299" y="1464691"/>
            <a:ext cx="4043291" cy="3869308"/>
          </a:xfrm>
          <a:gradFill flip="none" rotWithShape="1">
            <a:gsLst>
              <a:gs pos="0">
                <a:schemeClr val="accent2">
                  <a:lumMod val="40000"/>
                  <a:lumOff val="60000"/>
                </a:schemeClr>
              </a:gs>
              <a:gs pos="46000">
                <a:schemeClr val="accent2">
                  <a:lumMod val="95000"/>
                  <a:lumOff val="5000"/>
                </a:schemeClr>
              </a:gs>
              <a:gs pos="100000">
                <a:schemeClr val="accent2">
                  <a:lumMod val="60000"/>
                </a:schemeClr>
              </a:gs>
            </a:gsLst>
            <a:path path="circle">
              <a:fillToRect l="50000" t="130000" r="50000" b="-30000"/>
            </a:path>
            <a:tileRect/>
          </a:gra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export class Student {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constructor(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  public </a:t>
            </a:r>
            <a:r>
              <a:rPr lang="en-US" dirty="0" err="1">
                <a:solidFill>
                  <a:schemeClr val="bg1"/>
                </a:solidFill>
              </a:rPr>
              <a:t>rollNo</a:t>
            </a:r>
            <a:r>
              <a:rPr lang="en-US" dirty="0">
                <a:solidFill>
                  <a:schemeClr val="bg1"/>
                </a:solidFill>
              </a:rPr>
              <a:t>: number,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  public name: string,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  public course: string,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  public branch?: string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  ) {  }</a:t>
            </a:r>
          </a:p>
          <a:p>
            <a:pPr marL="0" indent="0">
              <a:buNone/>
            </a:pPr>
            <a:r>
              <a:rPr lang="en-US" dirty="0">
                <a:solidFill>
                  <a:schemeClr val="bg1"/>
                </a:solidFill>
              </a:rPr>
              <a:t>}</a:t>
            </a:r>
          </a:p>
          <a:p>
            <a:pPr marL="0" indent="0">
              <a:buNone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Pentagon 4"/>
          <p:cNvSpPr/>
          <p:nvPr/>
        </p:nvSpPr>
        <p:spPr bwMode="auto">
          <a:xfrm>
            <a:off x="569152" y="2945463"/>
            <a:ext cx="5156734" cy="630494"/>
          </a:xfrm>
          <a:prstGeom prst="homePlate">
            <a:avLst/>
          </a:prstGeom>
          <a:gradFill flip="none" rotWithShape="1">
            <a:gsLst>
              <a:gs pos="0">
                <a:schemeClr val="accent1">
                  <a:lumMod val="89000"/>
                </a:schemeClr>
              </a:gs>
              <a:gs pos="23000">
                <a:schemeClr val="accent1">
                  <a:lumMod val="89000"/>
                </a:schemeClr>
              </a:gs>
              <a:gs pos="69000">
                <a:schemeClr val="accent1">
                  <a:lumMod val="75000"/>
                </a:schemeClr>
              </a:gs>
              <a:gs pos="97000">
                <a:schemeClr val="accent1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Model class with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 constructor and attributes</a:t>
            </a:r>
          </a:p>
        </p:txBody>
      </p:sp>
    </p:spTree>
    <p:extLst>
      <p:ext uri="{BB962C8B-B14F-4D97-AF65-F5344CB8AC3E}">
        <p14:creationId xmlns:p14="http://schemas.microsoft.com/office/powerpoint/2010/main" val="157451628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WebPage</a:t>
            </a:r>
            <a:endParaRPr lang="en-US" dirty="0"/>
          </a:p>
        </p:txBody>
      </p:sp>
      <p:sp>
        <p:nvSpPr>
          <p:cNvPr id="4" name="Pentagon 3"/>
          <p:cNvSpPr/>
          <p:nvPr/>
        </p:nvSpPr>
        <p:spPr bwMode="auto">
          <a:xfrm>
            <a:off x="778548" y="1758042"/>
            <a:ext cx="3298372" cy="446314"/>
          </a:xfrm>
          <a:prstGeom prst="homePlate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Syntax Creating Label:</a:t>
            </a:r>
          </a:p>
          <a:p>
            <a:r>
              <a:rPr lang="en-US" sz="2400" dirty="0">
                <a:solidFill>
                  <a:schemeClr val="bg1"/>
                </a:solidFill>
              </a:rPr>
              <a:t>	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5421086" y="1556656"/>
            <a:ext cx="5399315" cy="849085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67000"/>
                </a:schemeClr>
              </a:gs>
              <a:gs pos="48000">
                <a:schemeClr val="accent2">
                  <a:lumMod val="97000"/>
                  <a:lumOff val="3000"/>
                </a:schemeClr>
              </a:gs>
              <a:gs pos="100000">
                <a:schemeClr val="accent2">
                  <a:lumMod val="60000"/>
                  <a:lumOff val="40000"/>
                </a:schemeClr>
              </a:gs>
            </a:gsLst>
            <a:lin ang="16200000" scaled="1"/>
            <a:tileRect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&lt;label for="</a:t>
            </a:r>
            <a:r>
              <a:rPr lang="en-US" sz="2000" b="1" dirty="0" err="1">
                <a:solidFill>
                  <a:schemeClr val="bg1"/>
                </a:solidFill>
              </a:rPr>
              <a:t>rollNo</a:t>
            </a:r>
            <a:r>
              <a:rPr lang="en-US" sz="2000" b="1" dirty="0">
                <a:solidFill>
                  <a:schemeClr val="bg1"/>
                </a:solidFill>
              </a:rPr>
              <a:t>"&gt;Roll No&lt;/label&gt;</a:t>
            </a:r>
          </a:p>
        </p:txBody>
      </p:sp>
      <p:sp>
        <p:nvSpPr>
          <p:cNvPr id="6" name="Pentagon 5"/>
          <p:cNvSpPr/>
          <p:nvPr/>
        </p:nvSpPr>
        <p:spPr bwMode="auto">
          <a:xfrm>
            <a:off x="778548" y="3554188"/>
            <a:ext cx="3695481" cy="462641"/>
          </a:xfrm>
          <a:prstGeom prst="homePlate">
            <a:avLst/>
          </a:prstGeom>
          <a:solidFill>
            <a:schemeClr val="bg2">
              <a:lumMod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Syntax Creating </a:t>
            </a:r>
            <a:r>
              <a:rPr lang="en-US" sz="2000" dirty="0" smtClean="0">
                <a:solidFill>
                  <a:schemeClr val="bg1"/>
                </a:solidFill>
              </a:rPr>
              <a:t>text box:</a:t>
            </a:r>
            <a:endParaRPr lang="en-US" sz="2000" dirty="0">
              <a:solidFill>
                <a:schemeClr val="bg1"/>
              </a:solidFill>
            </a:endParaRPr>
          </a:p>
          <a:p>
            <a:r>
              <a:rPr lang="en-US" sz="2400" dirty="0">
                <a:solidFill>
                  <a:schemeClr val="bg1"/>
                </a:solidFill>
              </a:rPr>
              <a:t>	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5421086" y="2634342"/>
            <a:ext cx="5399315" cy="2476501"/>
          </a:xfrm>
          <a:prstGeom prst="roundRect">
            <a:avLst/>
          </a:prstGeom>
          <a:gradFill flip="none" rotWithShape="1">
            <a:gsLst>
              <a:gs pos="0">
                <a:schemeClr val="accent2">
                  <a:lumMod val="89000"/>
                </a:schemeClr>
              </a:gs>
              <a:gs pos="23000">
                <a:schemeClr val="accent2">
                  <a:lumMod val="89000"/>
                </a:schemeClr>
              </a:gs>
              <a:gs pos="69000">
                <a:schemeClr val="accent2">
                  <a:lumMod val="75000"/>
                </a:schemeClr>
              </a:gs>
              <a:gs pos="97000">
                <a:schemeClr val="accent2">
                  <a:lumMod val="70000"/>
                </a:schemeClr>
              </a:gs>
            </a:gsLst>
            <a:path path="circle">
              <a:fillToRect l="50000" t="50000" r="50000" b="50000"/>
            </a:path>
            <a:tileRect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&lt; input </a:t>
            </a:r>
            <a:r>
              <a:rPr lang="en-US" sz="2000" b="1" dirty="0">
                <a:solidFill>
                  <a:schemeClr val="bg1"/>
                </a:solidFill>
              </a:rPr>
              <a:t>type="</a:t>
            </a:r>
            <a:r>
              <a:rPr lang="en-US" sz="2000" b="1" dirty="0" smtClean="0">
                <a:solidFill>
                  <a:schemeClr val="bg1"/>
                </a:solidFill>
              </a:rPr>
              <a:t>text“ </a:t>
            </a:r>
            <a:r>
              <a:rPr lang="en-US" sz="2000" b="1" dirty="0">
                <a:solidFill>
                  <a:schemeClr val="bg1"/>
                </a:solidFill>
              </a:rPr>
              <a:t>	</a:t>
            </a:r>
            <a:endParaRPr lang="en-US" sz="20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class</a:t>
            </a:r>
            <a:r>
              <a:rPr lang="en-US" sz="2000" b="1" dirty="0">
                <a:solidFill>
                  <a:schemeClr val="bg1"/>
                </a:solidFill>
              </a:rPr>
              <a:t>="</a:t>
            </a:r>
            <a:r>
              <a:rPr lang="en-US" sz="2000" b="1" dirty="0" err="1" smtClean="0">
                <a:solidFill>
                  <a:schemeClr val="bg1"/>
                </a:solidFill>
              </a:rPr>
              <a:t>formcontrol</a:t>
            </a:r>
            <a:r>
              <a:rPr lang="en-US" sz="2000" b="1" dirty="0" smtClean="0">
                <a:solidFill>
                  <a:schemeClr val="bg1"/>
                </a:solidFill>
              </a:rPr>
              <a:t>“</a:t>
            </a:r>
          </a:p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 </a:t>
            </a:r>
            <a:r>
              <a:rPr lang="en-US" sz="2000" b="1" dirty="0">
                <a:solidFill>
                  <a:schemeClr val="bg1"/>
                </a:solidFill>
              </a:rPr>
              <a:t>id="</a:t>
            </a:r>
            <a:r>
              <a:rPr lang="en-US" sz="2000" b="1" dirty="0" err="1" smtClean="0">
                <a:solidFill>
                  <a:schemeClr val="bg1"/>
                </a:solidFill>
              </a:rPr>
              <a:t>rollNo</a:t>
            </a:r>
            <a:r>
              <a:rPr lang="en-US" sz="2000" b="1" dirty="0" smtClean="0">
                <a:solidFill>
                  <a:schemeClr val="bg1"/>
                </a:solidFill>
              </a:rPr>
              <a:t>“ required [(</a:t>
            </a:r>
            <a:r>
              <a:rPr lang="en-US" sz="2000" b="1" dirty="0" err="1">
                <a:solidFill>
                  <a:schemeClr val="bg1"/>
                </a:solidFill>
              </a:rPr>
              <a:t>ngModel</a:t>
            </a:r>
            <a:r>
              <a:rPr lang="en-US" sz="2000" b="1" dirty="0">
                <a:solidFill>
                  <a:schemeClr val="bg1"/>
                </a:solidFill>
              </a:rPr>
              <a:t>)]="</a:t>
            </a:r>
            <a:r>
              <a:rPr lang="en-US" sz="2000" b="1" dirty="0" err="1">
                <a:solidFill>
                  <a:schemeClr val="bg1"/>
                </a:solidFill>
              </a:rPr>
              <a:t>model.rollNo</a:t>
            </a:r>
            <a:r>
              <a:rPr lang="en-US" sz="2000" b="1" dirty="0">
                <a:solidFill>
                  <a:schemeClr val="bg1"/>
                </a:solidFill>
              </a:rPr>
              <a:t>" </a:t>
            </a:r>
            <a:endParaRPr lang="en-US" sz="2000" b="1" dirty="0" smtClean="0">
              <a:solidFill>
                <a:schemeClr val="bg1"/>
              </a:solidFill>
            </a:endParaRPr>
          </a:p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name</a:t>
            </a:r>
            <a:r>
              <a:rPr lang="en-US" sz="2000" b="1" dirty="0">
                <a:solidFill>
                  <a:schemeClr val="bg1"/>
                </a:solidFill>
              </a:rPr>
              <a:t>="</a:t>
            </a:r>
            <a:r>
              <a:rPr lang="en-US" sz="2000" b="1" dirty="0" err="1">
                <a:solidFill>
                  <a:schemeClr val="bg1"/>
                </a:solidFill>
              </a:rPr>
              <a:t>rollNo</a:t>
            </a:r>
            <a:r>
              <a:rPr lang="en-US" sz="2000" b="1" dirty="0">
                <a:solidFill>
                  <a:schemeClr val="bg1"/>
                </a:solidFill>
              </a:rPr>
              <a:t>"</a:t>
            </a:r>
          </a:p>
          <a:p>
            <a:pPr algn="ctr"/>
            <a:r>
              <a:rPr lang="en-US" sz="2000" b="1" dirty="0" smtClean="0">
                <a:solidFill>
                  <a:schemeClr val="bg1"/>
                </a:solidFill>
              </a:rPr>
              <a:t>#</a:t>
            </a:r>
            <a:r>
              <a:rPr lang="en-US" sz="2000" b="1" dirty="0" err="1">
                <a:solidFill>
                  <a:schemeClr val="bg1"/>
                </a:solidFill>
              </a:rPr>
              <a:t>rollNo</a:t>
            </a:r>
            <a:r>
              <a:rPr lang="en-US" sz="2000" b="1" dirty="0">
                <a:solidFill>
                  <a:schemeClr val="bg1"/>
                </a:solidFill>
              </a:rPr>
              <a:t>="</a:t>
            </a:r>
            <a:r>
              <a:rPr lang="en-US" sz="2000" b="1" dirty="0" err="1" smtClean="0">
                <a:solidFill>
                  <a:schemeClr val="bg1"/>
                </a:solidFill>
              </a:rPr>
              <a:t>ngModel</a:t>
            </a:r>
            <a:r>
              <a:rPr lang="en-US" sz="2000" b="1" dirty="0" smtClean="0">
                <a:solidFill>
                  <a:schemeClr val="bg1"/>
                </a:solidFill>
              </a:rPr>
              <a:t>“ &gt;</a:t>
            </a:r>
            <a:endParaRPr lang="en-US" sz="2000" b="1" dirty="0">
              <a:solidFill>
                <a:schemeClr val="bg1"/>
              </a:solidFill>
            </a:endParaRPr>
          </a:p>
          <a:p>
            <a:pPr algn="ctr"/>
            <a:r>
              <a:rPr lang="en-US" sz="2000" b="1" dirty="0">
                <a:solidFill>
                  <a:schemeClr val="bg1"/>
                </a:solidFill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358429936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 Option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15200" y="1576515"/>
            <a:ext cx="4466975" cy="395342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sz="2000" b="1" dirty="0" smtClean="0"/>
              <a:t>&lt;</a:t>
            </a:r>
            <a:r>
              <a:rPr lang="en-US" sz="2000" b="1" dirty="0"/>
              <a:t>select class="</a:t>
            </a:r>
            <a:r>
              <a:rPr lang="en-US" sz="2000" b="1" dirty="0" smtClean="0"/>
              <a:t>form-control“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/>
              <a:t> required  </a:t>
            </a:r>
            <a:r>
              <a:rPr lang="en-US" sz="2000" b="1" dirty="0" smtClean="0"/>
              <a:t>[(</a:t>
            </a:r>
            <a:r>
              <a:rPr lang="en-US" sz="2000" b="1" dirty="0" err="1"/>
              <a:t>ngModel</a:t>
            </a:r>
            <a:r>
              <a:rPr lang="en-US" sz="2000" b="1" dirty="0" smtClean="0"/>
              <a:t>)]=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 smtClean="0"/>
              <a:t>"</a:t>
            </a:r>
            <a:r>
              <a:rPr lang="en-US" sz="2000" b="1" dirty="0" err="1" smtClean="0"/>
              <a:t>model.course</a:t>
            </a:r>
            <a:r>
              <a:rPr lang="en-US" sz="2000" b="1" dirty="0" smtClean="0"/>
              <a:t>“ name="course"&gt;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 smtClean="0"/>
              <a:t>&lt;</a:t>
            </a:r>
            <a:r>
              <a:rPr lang="en-US" sz="2000" b="1" dirty="0"/>
              <a:t>option *</a:t>
            </a:r>
            <a:r>
              <a:rPr lang="en-US" sz="2000" b="1" dirty="0" err="1"/>
              <a:t>ngFor</a:t>
            </a:r>
            <a:r>
              <a:rPr lang="en-US" sz="2000" b="1" dirty="0"/>
              <a:t>="let p of courses" [value]="p"&gt;{{p}}&lt;/option&gt;</a:t>
            </a:r>
          </a:p>
          <a:p>
            <a:pPr marL="0" indent="0">
              <a:lnSpc>
                <a:spcPct val="150000"/>
              </a:lnSpc>
              <a:buNone/>
            </a:pPr>
            <a:r>
              <a:rPr lang="en-US" sz="2000" b="1" dirty="0" smtClean="0"/>
              <a:t>&lt;/</a:t>
            </a:r>
            <a:r>
              <a:rPr lang="en-US" sz="2000" b="1" dirty="0"/>
              <a:t>select&gt;</a:t>
            </a:r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lnSpc>
                <a:spcPct val="150000"/>
              </a:lnSpc>
              <a:buNone/>
            </a:pPr>
            <a:endParaRPr lang="en-US" dirty="0"/>
          </a:p>
        </p:txBody>
      </p:sp>
      <p:sp>
        <p:nvSpPr>
          <p:cNvPr id="5" name="Explosion 2 4"/>
          <p:cNvSpPr/>
          <p:nvPr/>
        </p:nvSpPr>
        <p:spPr bwMode="auto">
          <a:xfrm>
            <a:off x="1126672" y="1333196"/>
            <a:ext cx="5894614" cy="4741033"/>
          </a:xfrm>
          <a:prstGeom prst="irregularSeal2">
            <a:avLst/>
          </a:prstGeom>
          <a:solidFill>
            <a:schemeClr val="tx1">
              <a:lumMod val="25000"/>
              <a:lumOff val="75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000" b="1" i="0" u="none" strike="noStrike" cap="none" normalizeH="0" baseline="0" smtClean="0">
                <a:ln>
                  <a:noFill/>
                </a:ln>
                <a:solidFill>
                  <a:srgbClr val="B40028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ngFor</a:t>
            </a:r>
            <a:r>
              <a:rPr kumimoji="0" lang="en-US" sz="2000" b="1" i="0" u="none" strike="noStrike" cap="none" normalizeH="0" baseline="0" dirty="0" smtClean="0">
                <a:ln>
                  <a:noFill/>
                </a:ln>
                <a:solidFill>
                  <a:srgbClr val="B40028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=“let p of courses”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1" dirty="0">
                <a:solidFill>
                  <a:srgbClr val="002060"/>
                </a:solidFill>
                <a:latin typeface="Arial" pitchFamily="34" charset="0"/>
                <a:ea typeface="ＭＳ Ｐゴシック"/>
                <a:cs typeface="ＭＳ Ｐゴシック"/>
              </a:rPr>
              <a:t>c</a:t>
            </a:r>
            <a:r>
              <a:rPr lang="en-US" sz="2000" b="1" dirty="0" smtClean="0">
                <a:solidFill>
                  <a:srgbClr val="002060"/>
                </a:solidFill>
                <a:latin typeface="Arial" pitchFamily="34" charset="0"/>
                <a:ea typeface="ＭＳ Ｐゴシック"/>
                <a:cs typeface="ＭＳ Ｐゴシック"/>
              </a:rPr>
              <a:t>ourses we are getting from previous page and p is a local variable in for loop</a:t>
            </a:r>
            <a:endParaRPr kumimoji="0" lang="en-US" sz="2000" b="1" i="0" u="none" strike="noStrike" cap="none" normalizeH="0" baseline="0" dirty="0" smtClean="0">
              <a:ln>
                <a:noFill/>
              </a:ln>
              <a:solidFill>
                <a:srgbClr val="002060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000" b="1" i="0" u="none" strike="noStrike" cap="none" normalizeH="0" baseline="0" dirty="0" smtClean="0">
              <a:ln>
                <a:noFill/>
              </a:ln>
              <a:solidFill>
                <a:srgbClr val="B40028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1780754754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>
                <a:solidFill>
                  <a:schemeClr val="tx1"/>
                </a:solidFill>
              </a:rPr>
              <a:t>Session Objective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664" dirty="0" smtClean="0">
                <a:solidFill>
                  <a:schemeClr val="tx1"/>
                </a:solidFill>
              </a:rPr>
              <a:t>To understand and workout the base concept of routing and Navigation using dynamic forms from below topics.</a:t>
            </a:r>
          </a:p>
          <a:p>
            <a:r>
              <a:rPr lang="en-US" sz="2664" dirty="0" smtClean="0">
                <a:solidFill>
                  <a:schemeClr val="tx1"/>
                </a:solidFill>
              </a:rPr>
              <a:t>Routing</a:t>
            </a:r>
          </a:p>
          <a:p>
            <a:r>
              <a:rPr lang="en-US" sz="2664" dirty="0" smtClean="0">
                <a:solidFill>
                  <a:schemeClr val="tx1"/>
                </a:solidFill>
              </a:rPr>
              <a:t>Navigation</a:t>
            </a:r>
          </a:p>
          <a:p>
            <a:r>
              <a:rPr lang="en-US" sz="2664" smtClean="0">
                <a:solidFill>
                  <a:schemeClr val="tx1"/>
                </a:solidFill>
              </a:rPr>
              <a:t>Form</a:t>
            </a:r>
            <a:endParaRPr lang="en-US" sz="2664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6615089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Select Option</a:t>
            </a:r>
            <a:endParaRPr lang="en-US" dirty="0"/>
          </a:p>
        </p:txBody>
      </p:sp>
      <p:sp>
        <p:nvSpPr>
          <p:cNvPr id="4" name="Flowchart: Document 3"/>
          <p:cNvSpPr/>
          <p:nvPr/>
        </p:nvSpPr>
        <p:spPr bwMode="auto">
          <a:xfrm>
            <a:off x="4996543" y="1224643"/>
            <a:ext cx="6498771" cy="3004457"/>
          </a:xfrm>
          <a:prstGeom prst="flowChartDocumen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2400" dirty="0"/>
          </a:p>
          <a:p>
            <a:r>
              <a:rPr lang="en-US" sz="2400" dirty="0">
                <a:solidFill>
                  <a:srgbClr val="000061"/>
                </a:solidFill>
              </a:rPr>
              <a:t>courses = ['Select the </a:t>
            </a:r>
            <a:r>
              <a:rPr lang="en-US" sz="2400" dirty="0" err="1">
                <a:solidFill>
                  <a:srgbClr val="000061"/>
                </a:solidFill>
              </a:rPr>
              <a:t>course','Computer</a:t>
            </a:r>
            <a:r>
              <a:rPr lang="en-US" sz="2400" dirty="0">
                <a:solidFill>
                  <a:srgbClr val="000061"/>
                </a:solidFill>
              </a:rPr>
              <a:t>', 'Electronics',</a:t>
            </a:r>
          </a:p>
          <a:p>
            <a:r>
              <a:rPr lang="en-US" sz="2400" dirty="0">
                <a:solidFill>
                  <a:srgbClr val="000061"/>
                </a:solidFill>
              </a:rPr>
              <a:t>            'Mechanical', '</a:t>
            </a:r>
            <a:r>
              <a:rPr lang="en-US" sz="2400" dirty="0" err="1">
                <a:solidFill>
                  <a:srgbClr val="000061"/>
                </a:solidFill>
              </a:rPr>
              <a:t>Electrical','Chemical</a:t>
            </a:r>
            <a:r>
              <a:rPr lang="en-US" sz="2400" dirty="0">
                <a:solidFill>
                  <a:srgbClr val="000061"/>
                </a:solidFill>
              </a:rPr>
              <a:t>'];</a:t>
            </a:r>
            <a:endParaRPr kumimoji="0" lang="en-US" sz="240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6" name="Explosion 2 5"/>
          <p:cNvSpPr/>
          <p:nvPr/>
        </p:nvSpPr>
        <p:spPr bwMode="auto">
          <a:xfrm>
            <a:off x="947057" y="1224642"/>
            <a:ext cx="4441372" cy="4718957"/>
          </a:xfrm>
          <a:prstGeom prst="irregularSeal2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Select</a:t>
            </a:r>
            <a:r>
              <a:rPr kumimoji="0" lang="en-US" sz="2400" b="0" i="0" u="none" strike="noStrike" cap="none" normalizeH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 one from multiple option syntax for Angular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720396047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Submit Button</a:t>
            </a:r>
            <a:endParaRPr lang="en-US" dirty="0"/>
          </a:p>
        </p:txBody>
      </p:sp>
      <p:sp>
        <p:nvSpPr>
          <p:cNvPr id="5" name="Flowchart: Document 4"/>
          <p:cNvSpPr/>
          <p:nvPr/>
        </p:nvSpPr>
        <p:spPr bwMode="auto">
          <a:xfrm>
            <a:off x="1371601" y="1763486"/>
            <a:ext cx="9731828" cy="1992085"/>
          </a:xfrm>
          <a:prstGeom prst="flowChartDocumen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/>
              <a:t> &lt;button type="submit" class="btn btn-danger"&gt;Submit&lt;/button&gt;</a:t>
            </a:r>
            <a:endParaRPr lang="en-US" sz="2400" dirty="0"/>
          </a:p>
        </p:txBody>
      </p:sp>
      <p:sp>
        <p:nvSpPr>
          <p:cNvPr id="6" name="Explosion 2 5"/>
          <p:cNvSpPr/>
          <p:nvPr/>
        </p:nvSpPr>
        <p:spPr bwMode="auto">
          <a:xfrm>
            <a:off x="4474028" y="2971799"/>
            <a:ext cx="5747657" cy="2971800"/>
          </a:xfrm>
          <a:prstGeom prst="irregularSeal2">
            <a:avLst/>
          </a:prstGeom>
          <a:solidFill>
            <a:schemeClr val="accent4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Angular Syntax for submit button</a:t>
            </a:r>
          </a:p>
        </p:txBody>
      </p:sp>
    </p:spTree>
    <p:extLst>
      <p:ext uri="{BB962C8B-B14F-4D97-AF65-F5344CB8AC3E}">
        <p14:creationId xmlns:p14="http://schemas.microsoft.com/office/powerpoint/2010/main" val="142403227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Steps to create a form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08684" y="1322615"/>
            <a:ext cx="11373491" cy="5151566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800" b="1" dirty="0" smtClean="0"/>
              <a:t>Step 1 : Create </a:t>
            </a:r>
            <a:r>
              <a:rPr lang="en-US" sz="2800" b="1" dirty="0" err="1" smtClean="0"/>
              <a:t>Student.ts</a:t>
            </a:r>
            <a:r>
              <a:rPr lang="en-US" sz="2800" b="1" dirty="0" smtClean="0"/>
              <a:t> file</a:t>
            </a:r>
          </a:p>
          <a:p>
            <a:pPr marL="0" indent="0">
              <a:buNone/>
            </a:pPr>
            <a:r>
              <a:rPr lang="en-US" sz="2800" b="1" dirty="0" smtClean="0"/>
              <a:t>Step 2 : Create Student-form.component.html file</a:t>
            </a:r>
          </a:p>
          <a:p>
            <a:pPr marL="0" indent="0">
              <a:buNone/>
            </a:pPr>
            <a:r>
              <a:rPr lang="en-US" sz="2800" b="1" dirty="0" smtClean="0"/>
              <a:t>Step 3 :Create Student-</a:t>
            </a:r>
            <a:r>
              <a:rPr lang="en-US" sz="2800" b="1" dirty="0" err="1" smtClean="0"/>
              <a:t>form.component.ts</a:t>
            </a:r>
            <a:r>
              <a:rPr lang="en-US" sz="2800" b="1" dirty="0" smtClean="0"/>
              <a:t> file</a:t>
            </a:r>
          </a:p>
          <a:p>
            <a:pPr marL="0" indent="0">
              <a:buNone/>
            </a:pPr>
            <a:endParaRPr 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8810635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Complete form with supporting classes</a:t>
            </a:r>
            <a:endParaRPr lang="en-US" dirty="0"/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10503207"/>
              </p:ext>
            </p:extLst>
          </p:nvPr>
        </p:nvGraphicFramePr>
        <p:xfrm>
          <a:off x="430209" y="1872343"/>
          <a:ext cx="2808514" cy="215537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1" name="Packager Shell Object" showAsIcon="1" r:id="rId3" imgW="914400" imgH="771480" progId="Package">
                  <p:embed/>
                </p:oleObj>
              </mc:Choice>
              <mc:Fallback>
                <p:oleObj name="Packager Shell Object" showAsIcon="1" r:id="rId3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30209" y="1872343"/>
                        <a:ext cx="2808514" cy="2155371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201516566"/>
              </p:ext>
            </p:extLst>
          </p:nvPr>
        </p:nvGraphicFramePr>
        <p:xfrm>
          <a:off x="8534400" y="1502228"/>
          <a:ext cx="3048000" cy="217714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2" name="Packager Shell Object" showAsIcon="1" r:id="rId5" imgW="914400" imgH="771480" progId="Package">
                  <p:embed/>
                </p:oleObj>
              </mc:Choice>
              <mc:Fallback>
                <p:oleObj name="Packager Shell Object" showAsIcon="1" r:id="rId5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8534400" y="1502228"/>
                        <a:ext cx="3048000" cy="2177143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56761316"/>
              </p:ext>
            </p:extLst>
          </p:nvPr>
        </p:nvGraphicFramePr>
        <p:xfrm>
          <a:off x="4776218" y="2764972"/>
          <a:ext cx="2220686" cy="218031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373" name="Packager Shell Object" showAsIcon="1" r:id="rId7" imgW="914400" imgH="771480" progId="Package">
                  <p:embed/>
                </p:oleObj>
              </mc:Choice>
              <mc:Fallback>
                <p:oleObj name="Packager Shell Object" showAsIcon="1" r:id="rId7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776218" y="2764972"/>
                        <a:ext cx="2220686" cy="218031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928132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Form component demo</a:t>
            </a:r>
            <a:endParaRPr lang="en-US" dirty="0"/>
          </a:p>
        </p:txBody>
      </p:sp>
      <p:graphicFrame>
        <p:nvGraphicFramePr>
          <p:cNvPr id="3" name="Object 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8432867"/>
              </p:ext>
            </p:extLst>
          </p:nvPr>
        </p:nvGraphicFramePr>
        <p:xfrm>
          <a:off x="1583872" y="2188029"/>
          <a:ext cx="4310743" cy="279218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260" name="Packager Shell Object" showAsIcon="1" r:id="rId3" imgW="914400" imgH="771480" progId="Package">
                  <p:embed/>
                </p:oleObj>
              </mc:Choice>
              <mc:Fallback>
                <p:oleObj name="Packager Shell Object" showAsIcon="1" r:id="rId3" imgW="914400" imgH="771480" progId="Package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1583872" y="2188029"/>
                        <a:ext cx="4310743" cy="279218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</p:spTree>
    <p:extLst>
      <p:ext uri="{BB962C8B-B14F-4D97-AF65-F5344CB8AC3E}">
        <p14:creationId xmlns:p14="http://schemas.microsoft.com/office/powerpoint/2010/main" val="181711218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Recollect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lnSpc>
                <a:spcPct val="200000"/>
              </a:lnSpc>
            </a:pPr>
            <a:r>
              <a:rPr lang="en-US" b="1" dirty="0" smtClean="0"/>
              <a:t>Routing </a:t>
            </a:r>
            <a:r>
              <a:rPr lang="en-US" dirty="0" smtClean="0"/>
              <a:t>: </a:t>
            </a:r>
            <a:r>
              <a:rPr lang="en-US" dirty="0"/>
              <a:t>Routing helps </a:t>
            </a:r>
            <a:r>
              <a:rPr lang="en-US" dirty="0" smtClean="0"/>
              <a:t>users </a:t>
            </a:r>
            <a:r>
              <a:rPr lang="en-US" dirty="0"/>
              <a:t>to navigate to different </a:t>
            </a:r>
            <a:r>
              <a:rPr lang="en-US" dirty="0" smtClean="0"/>
              <a:t>pages</a:t>
            </a:r>
          </a:p>
          <a:p>
            <a:pPr>
              <a:lnSpc>
                <a:spcPct val="150000"/>
              </a:lnSpc>
            </a:pPr>
            <a:r>
              <a:rPr lang="en-US" b="1" dirty="0" smtClean="0"/>
              <a:t>Form</a:t>
            </a:r>
            <a:r>
              <a:rPr lang="en-US" dirty="0" smtClean="0"/>
              <a:t> :A </a:t>
            </a:r>
            <a:r>
              <a:rPr lang="en-US" dirty="0"/>
              <a:t>form is a document with  fields to write or select, for a series of documents with similar contents. </a:t>
            </a:r>
            <a:endParaRPr lang="en-US" dirty="0" smtClean="0"/>
          </a:p>
          <a:p>
            <a:pPr marL="0" indent="0">
              <a:lnSpc>
                <a:spcPct val="150000"/>
              </a:lnSpc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2610394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7125834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</a:t>
            </a:r>
            <a:endParaRPr lang="en-US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716280" y="1576515"/>
            <a:ext cx="10683239" cy="4260405"/>
          </a:xfrm>
        </p:spPr>
        <p:txBody>
          <a:bodyPr>
            <a:normAutofit/>
          </a:bodyPr>
          <a:lstStyle/>
          <a:p>
            <a:pPr>
              <a:lnSpc>
                <a:spcPct val="200000"/>
              </a:lnSpc>
            </a:pPr>
            <a:r>
              <a:rPr lang="en-US" dirty="0"/>
              <a:t>Routing used to navigate to different pages based on the option they selected from a page. </a:t>
            </a:r>
          </a:p>
          <a:p>
            <a:pPr>
              <a:lnSpc>
                <a:spcPct val="200000"/>
              </a:lnSpc>
            </a:pPr>
            <a:r>
              <a:rPr lang="en-US" dirty="0"/>
              <a:t>The required Angular component will be rendered on selected option.</a:t>
            </a:r>
          </a:p>
        </p:txBody>
      </p:sp>
    </p:spTree>
    <p:extLst>
      <p:ext uri="{BB962C8B-B14F-4D97-AF65-F5344CB8AC3E}">
        <p14:creationId xmlns:p14="http://schemas.microsoft.com/office/powerpoint/2010/main" val="83167942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Routing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960120" y="1274164"/>
            <a:ext cx="10627277" cy="4766872"/>
          </a:xfrm>
          <a:prstGeom prst="rect">
            <a:avLst/>
          </a:prstGeom>
          <a:blipFill>
            <a:blip r:embed="rId2"/>
            <a:stretch>
              <a:fillRect/>
            </a:stretch>
          </a:blip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395356335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r>
              <a:rPr lang="en-US" dirty="0"/>
              <a:t>There are three main components that we use to configure routing in Angular:</a:t>
            </a:r>
          </a:p>
          <a:p>
            <a:pPr marL="609036" lvl="1" indent="0">
              <a:lnSpc>
                <a:spcPct val="200000"/>
              </a:lnSpc>
              <a:buNone/>
            </a:pPr>
            <a:r>
              <a:rPr lang="en-US" b="1" dirty="0" smtClean="0"/>
              <a:t>	Routes</a:t>
            </a:r>
            <a:r>
              <a:rPr lang="en-US" dirty="0" smtClean="0"/>
              <a:t> </a:t>
            </a:r>
          </a:p>
          <a:p>
            <a:pPr marL="609036" lvl="1" indent="0">
              <a:lnSpc>
                <a:spcPct val="200000"/>
              </a:lnSpc>
              <a:buNone/>
            </a:pPr>
            <a:r>
              <a:rPr lang="en-US" b="1" dirty="0"/>
              <a:t> </a:t>
            </a:r>
            <a:r>
              <a:rPr lang="en-US" b="1" dirty="0" smtClean="0"/>
              <a:t>   RouterOutlet</a:t>
            </a:r>
            <a:r>
              <a:rPr lang="en-US" dirty="0" smtClean="0"/>
              <a:t> </a:t>
            </a:r>
          </a:p>
          <a:p>
            <a:pPr marL="609036" lvl="1" indent="0">
              <a:lnSpc>
                <a:spcPct val="200000"/>
              </a:lnSpc>
              <a:buNone/>
            </a:pPr>
            <a:r>
              <a:rPr lang="en-US" b="1" dirty="0"/>
              <a:t> </a:t>
            </a:r>
            <a:r>
              <a:rPr lang="en-US" b="1" dirty="0" smtClean="0"/>
              <a:t>    RouterLink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9585272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 Demo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>
                <a:solidFill>
                  <a:schemeClr val="tx2">
                    <a:lumMod val="50000"/>
                  </a:schemeClr>
                </a:solidFill>
              </a:rPr>
              <a:t>Step 1:</a:t>
            </a:r>
          </a:p>
          <a:p>
            <a:pPr marL="0" indent="0">
              <a:buNone/>
            </a:pPr>
            <a:r>
              <a:rPr lang="en-US" sz="3200" b="1" dirty="0">
                <a:solidFill>
                  <a:schemeClr val="tx2">
                    <a:lumMod val="50000"/>
                  </a:schemeClr>
                </a:solidFill>
              </a:rPr>
              <a:t>	</a:t>
            </a:r>
            <a:r>
              <a:rPr lang="en-US" sz="2000" dirty="0" smtClean="0">
                <a:solidFill>
                  <a:srgbClr val="000000"/>
                </a:solidFill>
              </a:rPr>
              <a:t>Add the router link in template in app.component.ts</a:t>
            </a:r>
          </a:p>
          <a:p>
            <a:pPr marL="0" indent="0">
              <a:buNone/>
            </a:pPr>
            <a:r>
              <a:rPr lang="en-US" sz="3200" dirty="0"/>
              <a:t/>
            </a:r>
            <a:br>
              <a:rPr lang="en-US" sz="3200" dirty="0"/>
            </a:br>
            <a:endParaRPr lang="en-US" sz="3200" dirty="0"/>
          </a:p>
          <a:p>
            <a:pPr marL="0" indent="0">
              <a:buNone/>
            </a:pPr>
            <a:endParaRPr lang="en-US" sz="3200" b="1"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836317" y="2657465"/>
            <a:ext cx="7003539" cy="3725839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endParaRPr lang="en-US" sz="1200" dirty="0">
              <a:solidFill>
                <a:srgbClr val="000000"/>
              </a:solidFill>
            </a:endParaRPr>
          </a:p>
          <a:p>
            <a:r>
              <a:rPr lang="en-US" dirty="0"/>
              <a:t> import { Component } from '@angular/core';</a:t>
            </a:r>
          </a:p>
          <a:p>
            <a:r>
              <a:rPr lang="en-US" dirty="0"/>
              <a:t/>
            </a:r>
            <a:br>
              <a:rPr lang="en-US" dirty="0"/>
            </a:br>
            <a:r>
              <a:rPr lang="en-US" dirty="0"/>
              <a:t>@Component({</a:t>
            </a:r>
          </a:p>
          <a:p>
            <a:r>
              <a:rPr lang="en-US" dirty="0"/>
              <a:t>    selector: 'my-app',</a:t>
            </a:r>
          </a:p>
          <a:p>
            <a:r>
              <a:rPr lang="en-US" dirty="0"/>
              <a:t>    template: `</a:t>
            </a:r>
          </a:p>
          <a:p>
            <a:r>
              <a:rPr lang="en-US" dirty="0"/>
              <a:t>   &lt;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  <a:p>
            <a:r>
              <a:rPr lang="en-US" dirty="0"/>
              <a:t>      &lt;li&gt;&lt;a [routerLink] = "['/Product']"&gt;Product&lt;/a&gt;&lt;/li&gt;</a:t>
            </a:r>
          </a:p>
          <a:p>
            <a:r>
              <a:rPr lang="en-US" dirty="0"/>
              <a:t>      &lt;li&gt;&lt;a [routerLink] = "['/Inventory']"&gt;Inventory&lt;/a&gt;&lt;/li&gt;</a:t>
            </a:r>
          </a:p>
          <a:p>
            <a:r>
              <a:rPr lang="en-US" dirty="0"/>
              <a:t>   &lt;/</a:t>
            </a:r>
            <a:r>
              <a:rPr lang="en-US" dirty="0" err="1"/>
              <a:t>ul</a:t>
            </a:r>
            <a:r>
              <a:rPr lang="en-US" dirty="0"/>
              <a:t>&gt;</a:t>
            </a:r>
          </a:p>
          <a:p>
            <a:r>
              <a:rPr lang="en-US" dirty="0"/>
              <a:t>   &lt;router-outlet&gt;&lt;/router-outlet&gt;`</a:t>
            </a:r>
          </a:p>
          <a:p>
            <a:r>
              <a:rPr lang="en-US" dirty="0"/>
              <a:t>})</a:t>
            </a:r>
          </a:p>
          <a:p>
            <a:r>
              <a:rPr lang="en-US" dirty="0"/>
              <a:t>export class AppComponent { }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7" name="Line Callout 2 (Accent Bar) 6"/>
          <p:cNvSpPr/>
          <p:nvPr/>
        </p:nvSpPr>
        <p:spPr bwMode="auto">
          <a:xfrm>
            <a:off x="8539843" y="2775857"/>
            <a:ext cx="3363686" cy="3020786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69257"/>
              <a:gd name="adj6" fmla="val -65114"/>
            </a:avLst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/>
              <a:t> template: `</a:t>
            </a:r>
          </a:p>
          <a:p>
            <a:r>
              <a:rPr lang="en-US" b="1" dirty="0"/>
              <a:t>   &lt;</a:t>
            </a:r>
            <a:r>
              <a:rPr lang="en-US" b="1" dirty="0" err="1"/>
              <a:t>ul</a:t>
            </a:r>
            <a:r>
              <a:rPr lang="en-US" b="1" dirty="0"/>
              <a:t>&gt;</a:t>
            </a:r>
          </a:p>
          <a:p>
            <a:r>
              <a:rPr lang="en-US" b="1" dirty="0"/>
              <a:t>      &lt;li&gt;&lt;a [routerLink] = "['/Product']"&gt;Product&lt;/a&gt;&lt;/li&gt;</a:t>
            </a:r>
          </a:p>
          <a:p>
            <a:r>
              <a:rPr lang="en-US" b="1" dirty="0"/>
              <a:t>      &lt;li&gt;&lt;a [routerLink] = "['/Inventory']"&gt;Inventory&lt;/a&gt;&lt;/li&gt;</a:t>
            </a:r>
          </a:p>
          <a:p>
            <a:r>
              <a:rPr lang="en-US" b="1" dirty="0"/>
              <a:t>   &lt;/</a:t>
            </a:r>
            <a:r>
              <a:rPr lang="en-US" b="1" dirty="0" err="1"/>
              <a:t>ul</a:t>
            </a:r>
            <a:r>
              <a:rPr lang="en-US" b="1" dirty="0"/>
              <a:t>&gt;</a:t>
            </a:r>
          </a:p>
          <a:p>
            <a:r>
              <a:rPr lang="en-US" b="1" dirty="0"/>
              <a:t>   &lt;router-outlet&gt;&lt;/router-outlet&gt;`</a:t>
            </a:r>
          </a:p>
          <a:p>
            <a:r>
              <a:rPr lang="en-US" b="1" dirty="0"/>
              <a:t>})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dirty="0" smtClean="0">
              <a:ln>
                <a:noFill/>
              </a:ln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7730418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Router Demo – step 2 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 bwMode="auto">
          <a:xfrm>
            <a:off x="809469" y="1124262"/>
            <a:ext cx="10717967" cy="5349918"/>
          </a:xfrm>
          <a:prstGeom prst="rect">
            <a:avLst/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74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chemeClr val="accent1">
                  <a:lumMod val="30000"/>
                  <a:lumOff val="70000"/>
                </a:schemeClr>
              </a:gs>
            </a:gsLst>
            <a:lin ang="5400000" scaled="1"/>
          </a:gra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600" dirty="0"/>
              <a:t>import { </a:t>
            </a:r>
            <a:r>
              <a:rPr lang="en-US" sz="1600" dirty="0" err="1"/>
              <a:t>NgModule</a:t>
            </a:r>
            <a:r>
              <a:rPr lang="en-US" sz="1600" dirty="0"/>
              <a:t> } from '@angular/core'</a:t>
            </a:r>
          </a:p>
          <a:p>
            <a:r>
              <a:rPr lang="en-US" sz="1600" dirty="0"/>
              <a:t>import { </a:t>
            </a:r>
            <a:r>
              <a:rPr lang="en-US" sz="1600" dirty="0" err="1"/>
              <a:t>BrowserModule</a:t>
            </a:r>
            <a:r>
              <a:rPr lang="en-US" sz="1600" dirty="0"/>
              <a:t> } from '@angular/platform-browser';</a:t>
            </a:r>
          </a:p>
          <a:p>
            <a:r>
              <a:rPr lang="en-US" sz="1600" dirty="0"/>
              <a:t>import { AppComponent }  from './</a:t>
            </a:r>
            <a:r>
              <a:rPr lang="en-US" sz="1600" dirty="0" err="1"/>
              <a:t>app.component</a:t>
            </a:r>
            <a:r>
              <a:rPr lang="en-US" sz="1600" dirty="0"/>
              <a:t>';</a:t>
            </a:r>
          </a:p>
          <a:p>
            <a:r>
              <a:rPr lang="en-US" sz="1600" dirty="0"/>
              <a:t>import { </a:t>
            </a:r>
            <a:r>
              <a:rPr lang="en-US" sz="1600" dirty="0" err="1"/>
              <a:t>Appproduct</a:t>
            </a:r>
            <a:r>
              <a:rPr lang="en-US" sz="1600" dirty="0"/>
              <a:t> } from './</a:t>
            </a:r>
            <a:r>
              <a:rPr lang="en-US" sz="1600" dirty="0" err="1"/>
              <a:t>product.component</a:t>
            </a:r>
            <a:r>
              <a:rPr lang="en-US" sz="1600" dirty="0"/>
              <a:t>'</a:t>
            </a:r>
          </a:p>
          <a:p>
            <a:r>
              <a:rPr lang="en-US" sz="1600" dirty="0"/>
              <a:t>import { </a:t>
            </a:r>
            <a:r>
              <a:rPr lang="en-US" sz="1600" dirty="0" err="1"/>
              <a:t>AppInventory</a:t>
            </a:r>
            <a:r>
              <a:rPr lang="en-US" sz="1600" dirty="0"/>
              <a:t> } from './</a:t>
            </a:r>
            <a:r>
              <a:rPr lang="en-US" sz="1600" dirty="0" err="1"/>
              <a:t>Inventory.component</a:t>
            </a:r>
            <a:r>
              <a:rPr lang="en-US" sz="1600" dirty="0"/>
              <a:t>'</a:t>
            </a:r>
          </a:p>
          <a:p>
            <a:r>
              <a:rPr lang="en-US" sz="1600" dirty="0"/>
              <a:t>import { </a:t>
            </a:r>
            <a:r>
              <a:rPr lang="en-US" sz="1600" dirty="0" err="1"/>
              <a:t>PageNotFoundComponent</a:t>
            </a:r>
            <a:r>
              <a:rPr lang="en-US" sz="1600" dirty="0"/>
              <a:t> } from  './</a:t>
            </a:r>
            <a:r>
              <a:rPr lang="en-US" sz="1600" dirty="0" err="1"/>
              <a:t>NotFound.component</a:t>
            </a:r>
            <a:r>
              <a:rPr lang="en-US" sz="1600" dirty="0"/>
              <a:t>' </a:t>
            </a:r>
          </a:p>
          <a:p>
            <a:r>
              <a:rPr lang="en-US" sz="1600" dirty="0"/>
              <a:t>import { </a:t>
            </a:r>
            <a:r>
              <a:rPr lang="en-US" sz="1600" dirty="0" err="1"/>
              <a:t>RouterModule</a:t>
            </a:r>
            <a:r>
              <a:rPr lang="en-US" sz="1600" dirty="0"/>
              <a:t>, Routes } from '@angular/router'</a:t>
            </a:r>
          </a:p>
          <a:p>
            <a:r>
              <a:rPr lang="en-US" sz="1600" dirty="0"/>
              <a:t> </a:t>
            </a:r>
          </a:p>
          <a:p>
            <a:r>
              <a:rPr lang="en-US" sz="1600" dirty="0" err="1"/>
              <a:t>const</a:t>
            </a:r>
            <a:r>
              <a:rPr lang="en-US" sz="1600" dirty="0"/>
              <a:t> </a:t>
            </a:r>
            <a:r>
              <a:rPr lang="en-US" sz="1600" dirty="0" err="1"/>
              <a:t>appRoutes</a:t>
            </a:r>
            <a:r>
              <a:rPr lang="en-US" sz="1600" dirty="0"/>
              <a:t>: Routes = [</a:t>
            </a:r>
          </a:p>
          <a:p>
            <a:r>
              <a:rPr lang="en-US" sz="1600" dirty="0"/>
              <a:t>   { path: 'Product', component: </a:t>
            </a:r>
            <a:r>
              <a:rPr lang="en-US" sz="1600" dirty="0" err="1"/>
              <a:t>Appproduct</a:t>
            </a:r>
            <a:r>
              <a:rPr lang="en-US" sz="1600" dirty="0"/>
              <a:t> },</a:t>
            </a:r>
          </a:p>
          <a:p>
            <a:r>
              <a:rPr lang="en-US" sz="1600" dirty="0"/>
              <a:t>   { path: 'Inventory', component: </a:t>
            </a:r>
            <a:r>
              <a:rPr lang="en-US" sz="1600" dirty="0" err="1"/>
              <a:t>AppInventory</a:t>
            </a:r>
            <a:r>
              <a:rPr lang="en-US" sz="1600" dirty="0"/>
              <a:t> },</a:t>
            </a:r>
          </a:p>
          <a:p>
            <a:r>
              <a:rPr lang="en-US" sz="1600" dirty="0"/>
              <a:t>   { path: '**', component: </a:t>
            </a:r>
            <a:r>
              <a:rPr lang="en-US" sz="1600" dirty="0" err="1"/>
              <a:t>PageNotFoundComponent</a:t>
            </a:r>
            <a:r>
              <a:rPr lang="en-US" sz="1600" dirty="0"/>
              <a:t> } </a:t>
            </a:r>
          </a:p>
          <a:p>
            <a:r>
              <a:rPr lang="en-US" sz="1600" dirty="0"/>
              <a:t> </a:t>
            </a:r>
          </a:p>
          <a:p>
            <a:r>
              <a:rPr lang="en-US" sz="1600" dirty="0"/>
              <a:t>];</a:t>
            </a:r>
          </a:p>
          <a:p>
            <a:r>
              <a:rPr lang="en-US" sz="1600" dirty="0"/>
              <a:t> </a:t>
            </a:r>
          </a:p>
          <a:p>
            <a:r>
              <a:rPr lang="en-US" sz="1600" dirty="0"/>
              <a:t>@</a:t>
            </a:r>
            <a:r>
              <a:rPr lang="en-US" sz="1600" dirty="0" err="1"/>
              <a:t>NgModule</a:t>
            </a:r>
            <a:r>
              <a:rPr lang="en-US" sz="1600" dirty="0"/>
              <a:t> ({</a:t>
            </a:r>
          </a:p>
          <a:p>
            <a:r>
              <a:rPr lang="en-US" sz="1600" dirty="0"/>
              <a:t>   imports: [ </a:t>
            </a:r>
            <a:r>
              <a:rPr lang="en-US" sz="1600" dirty="0" err="1"/>
              <a:t>BrowserModule</a:t>
            </a:r>
            <a:r>
              <a:rPr lang="en-US" sz="1600" dirty="0"/>
              <a:t>,</a:t>
            </a:r>
          </a:p>
          <a:p>
            <a:r>
              <a:rPr lang="en-US" sz="1600" dirty="0"/>
              <a:t>   </a:t>
            </a:r>
            <a:r>
              <a:rPr lang="en-US" sz="1600" dirty="0" err="1"/>
              <a:t>RouterModule.forRoot</a:t>
            </a:r>
            <a:r>
              <a:rPr lang="en-US" sz="1600" dirty="0"/>
              <a:t>(</a:t>
            </a:r>
            <a:r>
              <a:rPr lang="en-US" sz="1600" dirty="0" err="1"/>
              <a:t>appRoutes</a:t>
            </a:r>
            <a:r>
              <a:rPr lang="en-US" sz="1600" dirty="0"/>
              <a:t>)],</a:t>
            </a:r>
          </a:p>
          <a:p>
            <a:r>
              <a:rPr lang="en-US" sz="1600" dirty="0"/>
              <a:t>   declarations: [ </a:t>
            </a:r>
            <a:r>
              <a:rPr lang="en-US" sz="1600" dirty="0" err="1"/>
              <a:t>AppComponent,Appproduct,AppInventory,PageNotFoundComponent</a:t>
            </a:r>
            <a:r>
              <a:rPr lang="en-US" sz="1600" dirty="0"/>
              <a:t>],</a:t>
            </a:r>
          </a:p>
          <a:p>
            <a:r>
              <a:rPr lang="en-US" sz="1600" dirty="0"/>
              <a:t>   bootstrap: [ AppComponent ]</a:t>
            </a:r>
          </a:p>
          <a:p>
            <a:r>
              <a:rPr lang="en-US" sz="1600" dirty="0"/>
              <a:t>})</a:t>
            </a:r>
          </a:p>
          <a:p>
            <a:r>
              <a:rPr lang="en-US" sz="1600" dirty="0"/>
              <a:t>export class </a:t>
            </a:r>
            <a:r>
              <a:rPr lang="en-US" sz="1600" dirty="0" err="1"/>
              <a:t>AppModule</a:t>
            </a:r>
            <a:r>
              <a:rPr lang="en-US" sz="1600" dirty="0"/>
              <a:t> { }</a:t>
            </a:r>
          </a:p>
          <a:p>
            <a:r>
              <a:rPr lang="en-US" sz="1600" dirty="0"/>
              <a:t> </a:t>
            </a:r>
          </a:p>
        </p:txBody>
      </p:sp>
      <p:sp>
        <p:nvSpPr>
          <p:cNvPr id="5" name="Line Callout 2 (Accent Bar) 4"/>
          <p:cNvSpPr/>
          <p:nvPr/>
        </p:nvSpPr>
        <p:spPr bwMode="auto">
          <a:xfrm>
            <a:off x="7369092" y="2008414"/>
            <a:ext cx="3930279" cy="2612572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4122"/>
              <a:gd name="adj6" fmla="val -79192"/>
            </a:avLst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b="1" dirty="0" err="1"/>
              <a:t>const</a:t>
            </a:r>
            <a:r>
              <a:rPr lang="en-US" b="1" dirty="0"/>
              <a:t> </a:t>
            </a:r>
            <a:r>
              <a:rPr lang="en-US" b="1" dirty="0" err="1"/>
              <a:t>appRoutes</a:t>
            </a:r>
            <a:r>
              <a:rPr lang="en-US" b="1" dirty="0"/>
              <a:t>: Routes = [</a:t>
            </a:r>
          </a:p>
          <a:p>
            <a:r>
              <a:rPr lang="en-US" b="1" dirty="0"/>
              <a:t>   { path: 'Product', component: </a:t>
            </a:r>
            <a:r>
              <a:rPr lang="en-US" b="1" dirty="0" err="1"/>
              <a:t>Appproduct</a:t>
            </a:r>
            <a:r>
              <a:rPr lang="en-US" b="1" dirty="0"/>
              <a:t> },</a:t>
            </a:r>
          </a:p>
          <a:p>
            <a:r>
              <a:rPr lang="en-US" b="1" dirty="0"/>
              <a:t>   { path: 'Inventory', component: </a:t>
            </a:r>
            <a:r>
              <a:rPr lang="en-US" b="1" dirty="0" err="1"/>
              <a:t>AppInventory</a:t>
            </a:r>
            <a:r>
              <a:rPr lang="en-US" b="1" dirty="0"/>
              <a:t> },</a:t>
            </a:r>
          </a:p>
          <a:p>
            <a:r>
              <a:rPr lang="en-US" b="1" dirty="0"/>
              <a:t>   { path: '**', component: </a:t>
            </a:r>
            <a:r>
              <a:rPr lang="en-US" b="1" dirty="0" err="1"/>
              <a:t>PageNotFoundComponent</a:t>
            </a:r>
            <a:r>
              <a:rPr lang="en-US" b="1" dirty="0"/>
              <a:t> } </a:t>
            </a:r>
          </a:p>
          <a:p>
            <a:r>
              <a:rPr lang="en-US" dirty="0"/>
              <a:t> </a:t>
            </a:r>
          </a:p>
          <a:p>
            <a:r>
              <a:rPr lang="en-US" b="1" dirty="0"/>
              <a:t>];</a:t>
            </a:r>
          </a:p>
        </p:txBody>
      </p:sp>
      <p:sp>
        <p:nvSpPr>
          <p:cNvPr id="7" name="Line Callout 2 (Accent Bar) 6"/>
          <p:cNvSpPr/>
          <p:nvPr/>
        </p:nvSpPr>
        <p:spPr bwMode="auto">
          <a:xfrm>
            <a:off x="7369092" y="5198982"/>
            <a:ext cx="4158344" cy="552708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54122"/>
              <a:gd name="adj6" fmla="val -79192"/>
            </a:avLst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dirty="0"/>
              <a:t>   </a:t>
            </a:r>
            <a:r>
              <a:rPr lang="en-US" dirty="0" err="1"/>
              <a:t>RouterModule.forRoot</a:t>
            </a:r>
            <a:r>
              <a:rPr lang="en-US" dirty="0"/>
              <a:t>(</a:t>
            </a:r>
            <a:r>
              <a:rPr lang="en-US" dirty="0" err="1"/>
              <a:t>appRoutes</a:t>
            </a:r>
            <a:r>
              <a:rPr lang="en-US" dirty="0"/>
              <a:t>)],</a:t>
            </a:r>
          </a:p>
          <a:p>
            <a:endParaRPr lang="en-US" b="1" dirty="0"/>
          </a:p>
        </p:txBody>
      </p:sp>
      <p:sp>
        <p:nvSpPr>
          <p:cNvPr id="8" name="Line Callout 2 (Accent Bar) 7"/>
          <p:cNvSpPr/>
          <p:nvPr/>
        </p:nvSpPr>
        <p:spPr bwMode="auto">
          <a:xfrm>
            <a:off x="5774334" y="1285924"/>
            <a:ext cx="5525037" cy="425240"/>
          </a:xfrm>
          <a:prstGeom prst="accentCallout2">
            <a:avLst>
              <a:gd name="adj1" fmla="val 18750"/>
              <a:gd name="adj2" fmla="val -8333"/>
              <a:gd name="adj3" fmla="val 18750"/>
              <a:gd name="adj4" fmla="val -16667"/>
              <a:gd name="adj5" fmla="val 361055"/>
              <a:gd name="adj6" fmla="val -64837"/>
            </a:avLst>
          </a:prstGeom>
          <a:solidFill>
            <a:schemeClr val="accent5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1400" dirty="0"/>
              <a:t>   import { </a:t>
            </a:r>
            <a:r>
              <a:rPr lang="en-US" sz="1400" dirty="0" err="1"/>
              <a:t>RouterModule</a:t>
            </a:r>
            <a:r>
              <a:rPr lang="en-US" sz="1400" dirty="0"/>
              <a:t>, Routes } from '@</a:t>
            </a:r>
            <a:r>
              <a:rPr lang="en-US" sz="1400" dirty="0" smtClean="0"/>
              <a:t>angular/router‘ )],</a:t>
            </a:r>
            <a:endParaRPr lang="en-US" sz="1400" dirty="0"/>
          </a:p>
          <a:p>
            <a:endParaRPr 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54493364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Routes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2004" y="1058355"/>
            <a:ext cx="11373491" cy="4897665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Routes is an object that we use on our application component that describes the routes we want to use. For instance, we could write our routes like </a:t>
            </a:r>
            <a:r>
              <a:rPr lang="en-US" dirty="0" smtClean="0"/>
              <a:t>this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endParaRPr lang="en-US" dirty="0" smtClean="0"/>
          </a:p>
          <a:p>
            <a:pPr marL="1484842" lvl="2" indent="-342900"/>
            <a:endParaRPr lang="en-US" sz="2000" b="1" dirty="0" smtClean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1484842" lvl="2" indent="-342900"/>
            <a:r>
              <a:rPr lang="en-US" sz="2000" b="1" dirty="0" smtClean="0">
                <a:solidFill>
                  <a:srgbClr val="000061"/>
                </a:solidFill>
              </a:rPr>
              <a:t>path</a:t>
            </a:r>
            <a:r>
              <a:rPr lang="en-US" sz="20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0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used </a:t>
            </a:r>
            <a:r>
              <a:rPr lang="en-US" sz="20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to </a:t>
            </a:r>
            <a:r>
              <a:rPr lang="en-US" sz="20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specify the URL</a:t>
            </a:r>
          </a:p>
          <a:p>
            <a:pPr marL="1484842" lvl="2" indent="-342900"/>
            <a:r>
              <a:rPr lang="en-US" sz="2000" b="1" dirty="0">
                <a:solidFill>
                  <a:srgbClr val="000061"/>
                </a:solidFill>
              </a:rPr>
              <a:t>Specify</a:t>
            </a:r>
            <a:r>
              <a:rPr lang="en-US" sz="20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 the component want to route to</a:t>
            </a:r>
          </a:p>
          <a:p>
            <a:pPr marL="1484842" lvl="2" indent="-342900"/>
            <a:r>
              <a:rPr lang="en-US" sz="2000" b="1" dirty="0" smtClean="0">
                <a:solidFill>
                  <a:srgbClr val="000061"/>
                </a:solidFill>
              </a:rPr>
              <a:t>pathMatch</a:t>
            </a:r>
            <a:r>
              <a:rPr lang="en-US" sz="20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 using </a:t>
            </a:r>
            <a:r>
              <a:rPr lang="en-US" sz="20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the redirectTo option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lowchart: Document 3"/>
          <p:cNvSpPr/>
          <p:nvPr/>
        </p:nvSpPr>
        <p:spPr bwMode="auto">
          <a:xfrm>
            <a:off x="839463" y="1843790"/>
            <a:ext cx="8619330" cy="2907824"/>
          </a:xfrm>
          <a:prstGeom prst="flowChartDocument">
            <a:avLst/>
          </a:prstGeom>
          <a:solidFill>
            <a:schemeClr val="tx2">
              <a:lumMod val="40000"/>
              <a:lumOff val="6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r>
              <a:rPr lang="en-US" sz="2400" dirty="0" err="1"/>
              <a:t>const</a:t>
            </a:r>
            <a:r>
              <a:rPr lang="en-US" sz="2400" dirty="0"/>
              <a:t> routes: Routes = [</a:t>
            </a:r>
          </a:p>
          <a:p>
            <a:r>
              <a:rPr lang="en-US" sz="2400" dirty="0"/>
              <a:t>  { path: </a:t>
            </a:r>
            <a:r>
              <a:rPr lang="en-US" sz="2400" dirty="0" smtClean="0"/>
              <a:t>“ '', </a:t>
            </a:r>
            <a:r>
              <a:rPr lang="en-US" sz="2400" dirty="0"/>
              <a:t>redirectTo: 'home', pathMatch: 'full' },</a:t>
            </a:r>
          </a:p>
          <a:p>
            <a:r>
              <a:rPr lang="en-US" sz="2400" dirty="0"/>
              <a:t>  { path: 'home', component: </a:t>
            </a:r>
            <a:r>
              <a:rPr lang="en-US" sz="2400" dirty="0" err="1"/>
              <a:t>HomeComponent</a:t>
            </a:r>
            <a:r>
              <a:rPr lang="en-US" sz="2400" dirty="0"/>
              <a:t> },</a:t>
            </a:r>
          </a:p>
          <a:p>
            <a:r>
              <a:rPr lang="en-US" sz="2400" dirty="0"/>
              <a:t>  { path: 'login', component: </a:t>
            </a:r>
            <a:r>
              <a:rPr lang="en-US" sz="2400" dirty="0" err="1"/>
              <a:t>LoginComponent</a:t>
            </a:r>
            <a:r>
              <a:rPr lang="en-US" sz="2400" dirty="0"/>
              <a:t> },</a:t>
            </a:r>
          </a:p>
          <a:p>
            <a:r>
              <a:rPr lang="en-US" sz="2400" dirty="0"/>
              <a:t>  { path: 'dashboard', component: </a:t>
            </a:r>
            <a:r>
              <a:rPr lang="en-US" sz="2400" dirty="0" err="1"/>
              <a:t>DashboardComponent</a:t>
            </a:r>
            <a:r>
              <a:rPr lang="en-US" sz="2400" dirty="0"/>
              <a:t> }</a:t>
            </a:r>
          </a:p>
          <a:p>
            <a:r>
              <a:rPr lang="en-US" sz="2400" dirty="0"/>
              <a:t>];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815815585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99729" y="65013"/>
            <a:ext cx="8839200" cy="609599"/>
          </a:xfrm>
        </p:spPr>
        <p:txBody>
          <a:bodyPr/>
          <a:lstStyle/>
          <a:p>
            <a:r>
              <a:rPr lang="en-US" dirty="0" smtClean="0"/>
              <a:t>Routing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6284" y="827013"/>
            <a:ext cx="11373491" cy="542138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600" b="1" dirty="0">
                <a:solidFill>
                  <a:schemeClr val="tx1">
                    <a:lumMod val="90000"/>
                    <a:lumOff val="10000"/>
                  </a:schemeClr>
                </a:solidFill>
              </a:rPr>
              <a:t>RouterModule.forRoot() function used to imports </a:t>
            </a:r>
            <a:r>
              <a:rPr lang="en-US" sz="2600" b="1" dirty="0" err="1">
                <a:solidFill>
                  <a:schemeClr val="tx1">
                    <a:lumMod val="90000"/>
                    <a:lumOff val="10000"/>
                  </a:schemeClr>
                </a:solidFill>
              </a:rPr>
              <a:t>NgModule</a:t>
            </a:r>
            <a:r>
              <a:rPr lang="en-US" sz="2600" b="1" dirty="0" smtClean="0">
                <a:solidFill>
                  <a:schemeClr val="tx1">
                    <a:lumMod val="90000"/>
                    <a:lumOff val="10000"/>
                  </a:schemeClr>
                </a:solidFill>
              </a:rPr>
              <a:t>:</a:t>
            </a:r>
          </a:p>
          <a:p>
            <a:pPr marL="0" indent="0">
              <a:buNone/>
            </a:pPr>
            <a:endParaRPr lang="en-US" sz="2600" b="1" dirty="0">
              <a:solidFill>
                <a:schemeClr val="tx1">
                  <a:lumMod val="90000"/>
                  <a:lumOff val="10000"/>
                </a:schemeClr>
              </a:solidFill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Flowchart: Document 4"/>
          <p:cNvSpPr/>
          <p:nvPr/>
        </p:nvSpPr>
        <p:spPr bwMode="auto">
          <a:xfrm>
            <a:off x="5470072" y="1600201"/>
            <a:ext cx="6159704" cy="2106385"/>
          </a:xfrm>
          <a:prstGeom prst="flowChartDocument">
            <a:avLst/>
          </a:prstGeom>
          <a:solidFill>
            <a:schemeClr val="tx2">
              <a:lumMod val="60000"/>
              <a:lumOff val="4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Arial" pitchFamily="34" charset="0"/>
              </a:rPr>
              <a:t>imports: [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>
                <a:latin typeface="Arial" pitchFamily="34" charset="0"/>
              </a:rPr>
              <a:t>        </a:t>
            </a:r>
            <a:r>
              <a:rPr lang="en-US" sz="2400" dirty="0" err="1">
                <a:latin typeface="Arial" pitchFamily="34" charset="0"/>
              </a:rPr>
              <a:t>RouterModule.forRoot</a:t>
            </a:r>
            <a:r>
              <a:rPr lang="en-US" sz="2400" dirty="0">
                <a:latin typeface="Arial" pitchFamily="34" charset="0"/>
              </a:rPr>
              <a:t>(routes) </a:t>
            </a:r>
            <a:endParaRPr lang="en-US" sz="2400" dirty="0" smtClean="0">
              <a:latin typeface="Arial" pitchFamily="34" charset="0"/>
            </a:endParaRP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en-US" sz="2400" dirty="0" smtClean="0">
                <a:latin typeface="Arial" pitchFamily="34" charset="0"/>
              </a:rPr>
              <a:t>],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  <p:sp>
        <p:nvSpPr>
          <p:cNvPr id="6" name="Vertical Scroll 5"/>
          <p:cNvSpPr/>
          <p:nvPr/>
        </p:nvSpPr>
        <p:spPr bwMode="auto">
          <a:xfrm>
            <a:off x="538842" y="2334986"/>
            <a:ext cx="3755572" cy="3004458"/>
          </a:xfrm>
          <a:prstGeom prst="verticalScroll">
            <a:avLst/>
          </a:prstGeom>
          <a:solidFill>
            <a:schemeClr val="tx1">
              <a:lumMod val="50000"/>
              <a:lumOff val="50000"/>
            </a:schemeClr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dirty="0">
                <a:solidFill>
                  <a:srgbClr val="0E4EFF"/>
                </a:solidFill>
                <a:latin typeface="Arial" pitchFamily="34" charset="0"/>
                <a:ea typeface="ＭＳ Ｐゴシック"/>
                <a:cs typeface="ＭＳ Ｐゴシック"/>
              </a:rPr>
              <a:t>import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E4EFF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statement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 </a:t>
            </a: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pitchFamily="34" charset="0"/>
                <a:ea typeface="ＭＳ Ｐゴシック"/>
                <a:cs typeface="ＭＳ Ｐゴシック"/>
              </a:rPr>
              <a:t>“import router components and services”</a:t>
            </a:r>
          </a:p>
        </p:txBody>
      </p:sp>
      <p:sp>
        <p:nvSpPr>
          <p:cNvPr id="7" name="Right Arrow 6"/>
          <p:cNvSpPr/>
          <p:nvPr/>
        </p:nvSpPr>
        <p:spPr bwMode="auto">
          <a:xfrm>
            <a:off x="4294414" y="2955471"/>
            <a:ext cx="930729" cy="359228"/>
          </a:xfrm>
          <a:prstGeom prst="rightArrow">
            <a:avLst/>
          </a:prstGeom>
          <a:solidFill>
            <a:srgbClr val="000000"/>
          </a:solidFill>
          <a:ln w="9525" cap="flat" cmpd="sng" algn="ctr">
            <a:solidFill>
              <a:schemeClr val="tx1"/>
            </a:solidFill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2400" b="0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pitchFamily="34" charset="0"/>
              <a:ea typeface="ＭＳ Ｐゴシック"/>
              <a:cs typeface="ＭＳ Ｐゴシック"/>
            </a:endParaRPr>
          </a:p>
        </p:txBody>
      </p:sp>
    </p:spTree>
    <p:extLst>
      <p:ext uri="{BB962C8B-B14F-4D97-AF65-F5344CB8AC3E}">
        <p14:creationId xmlns:p14="http://schemas.microsoft.com/office/powerpoint/2010/main" val="2275881033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lank Presentation">
  <a:themeElements>
    <a:clrScheme name="Hexaware color">
      <a:dk1>
        <a:srgbClr val="002F5F"/>
      </a:dk1>
      <a:lt1>
        <a:srgbClr val="FFFFFF"/>
      </a:lt1>
      <a:dk2>
        <a:srgbClr val="F37E20"/>
      </a:dk2>
      <a:lt2>
        <a:srgbClr val="5F5F5F"/>
      </a:lt2>
      <a:accent1>
        <a:srgbClr val="7F7F7F"/>
      </a:accent1>
      <a:accent2>
        <a:srgbClr val="AAC8E3"/>
      </a:accent2>
      <a:accent3>
        <a:srgbClr val="FDB813"/>
      </a:accent3>
      <a:accent4>
        <a:srgbClr val="0074EA"/>
      </a:accent4>
      <a:accent5>
        <a:srgbClr val="F37E20"/>
      </a:accent5>
      <a:accent6>
        <a:srgbClr val="FDB813"/>
      </a:accent6>
      <a:hlink>
        <a:srgbClr val="D5EAFF"/>
      </a:hlink>
      <a:folHlink>
        <a:srgbClr val="DFDFDF"/>
      </a:folHlink>
    </a:clrScheme>
    <a:fontScheme name="Hexaware font">
      <a:majorFont>
        <a:latin typeface="HelveticaNeue Condensed"/>
        <a:ea typeface="ＭＳ Ｐゴシック"/>
        <a:cs typeface="ＭＳ Ｐゴシック"/>
      </a:majorFont>
      <a:minorFont>
        <a:latin typeface="Arial"/>
        <a:ea typeface="ＭＳ Ｐゴシック"/>
        <a:cs typeface="ＭＳ Ｐゴシック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ＭＳ Ｐゴシック"/>
            <a:cs typeface="ＭＳ Ｐゴシック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2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ＭＳ Ｐゴシック"/>
            <a:cs typeface="ＭＳ Ｐゴシック"/>
          </a:defRPr>
        </a:defPPr>
      </a:lstStyle>
    </a:lnDef>
  </a:objectDefaults>
  <a:extraClrSchemeLst>
    <a:extraClrScheme>
      <a:clrScheme name="Blank Presentatio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Blank Presentatio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713E39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BBAFAE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Blank Presentatio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67163A7C67960D459857136DA7ADCE54" ma:contentTypeVersion="0" ma:contentTypeDescription="Create a new document." ma:contentTypeScope="" ma:versionID="bd1aa26a8e8a2127e746cd1e0316c9bd">
  <xsd:schema xmlns:xsd="http://www.w3.org/2001/XMLSchema" xmlns:xs="http://www.w3.org/2001/XMLSchema" xmlns:p="http://schemas.microsoft.com/office/2006/metadata/properties" targetNamespace="http://schemas.microsoft.com/office/2006/metadata/properties" ma:root="true" ma:fieldsID="1b05d82d297216baf5b26c55225140df">
    <xsd:element name="properties">
      <xsd:complexType>
        <xsd:sequence>
          <xsd:element name="documentManagement">
            <xsd:complexType>
              <xsd:all/>
            </xsd:complexType>
          </xsd:element>
        </xsd:sequence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4.xml><?xml version="1.0" encoding="utf-8"?>
<?mso-contentType ?>
<SharedContentType xmlns="Microsoft.SharePoint.Taxonomy.ContentTypeSync" SourceId="2427474e-60f8-4f75-abfc-98841d67cf98" ContentTypeId="0x01" PreviousValue="false"/>
</file>

<file path=customXml/itemProps1.xml><?xml version="1.0" encoding="utf-8"?>
<ds:datastoreItem xmlns:ds="http://schemas.openxmlformats.org/officeDocument/2006/customXml" ds:itemID="{EFE2F61D-0844-4312-8295-BA9460D20164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1590D1E7-2A80-490F-937A-F1E57FE1C728}">
  <ds:schemaRefs>
    <ds:schemaRef ds:uri="http://schemas.openxmlformats.org/package/2006/metadata/core-properties"/>
    <ds:schemaRef ds:uri="http://schemas.microsoft.com/office/2006/documentManagement/types"/>
    <ds:schemaRef ds:uri="http://purl.org/dc/elements/1.1/"/>
    <ds:schemaRef ds:uri="http://www.w3.org/XML/1998/namespace"/>
    <ds:schemaRef ds:uri="http://schemas.microsoft.com/office/infopath/2007/PartnerControls"/>
    <ds:schemaRef ds:uri="http://schemas.microsoft.com/office/2006/metadata/properties"/>
    <ds:schemaRef ds:uri="http://purl.org/dc/dcmitype/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90133847-73AD-45A1-8003-0A79AE029685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  <ds:schemaRef ds:uri="http://schemas.microsoft.com/office/infopath/2007/PartnerControls"/>
  </ds:schemaRefs>
</ds:datastoreItem>
</file>

<file path=customXml/itemProps4.xml><?xml version="1.0" encoding="utf-8"?>
<ds:datastoreItem xmlns:ds="http://schemas.openxmlformats.org/officeDocument/2006/customXml" ds:itemID="{5EB26F21-C0D6-4370-B545-B9181336EC31}">
  <ds:schemaRefs>
    <ds:schemaRef ds:uri="Microsoft.SharePoint.Taxonomy.ContentTypeSync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Q3 2014 Board Meeting v4 November 2 2014</Template>
  <TotalTime>36826</TotalTime>
  <Words>600</Words>
  <Application>Microsoft Office PowerPoint</Application>
  <PresentationFormat>Widescreen</PresentationFormat>
  <Paragraphs>181</Paragraphs>
  <Slides>26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26</vt:i4>
      </vt:variant>
    </vt:vector>
  </HeadingPairs>
  <TitlesOfParts>
    <vt:vector size="36" baseType="lpstr">
      <vt:lpstr>ＭＳ Ｐゴシック</vt:lpstr>
      <vt:lpstr>Arial</vt:lpstr>
      <vt:lpstr>Brush Script Std</vt:lpstr>
      <vt:lpstr>Calibri</vt:lpstr>
      <vt:lpstr>Helvetica Condensed</vt:lpstr>
      <vt:lpstr>HelveticaNeue Condensed</vt:lpstr>
      <vt:lpstr>Times</vt:lpstr>
      <vt:lpstr>Blank Presentation</vt:lpstr>
      <vt:lpstr>Packager Shell Object</vt:lpstr>
      <vt:lpstr>Document</vt:lpstr>
      <vt:lpstr>Angular 2 – Routing and Forms</vt:lpstr>
      <vt:lpstr>Session Objective</vt:lpstr>
      <vt:lpstr>Routing</vt:lpstr>
      <vt:lpstr>Routing</vt:lpstr>
      <vt:lpstr>Router</vt:lpstr>
      <vt:lpstr>Router Demo</vt:lpstr>
      <vt:lpstr>Router Demo – step 2 </vt:lpstr>
      <vt:lpstr>Routes</vt:lpstr>
      <vt:lpstr>Routing</vt:lpstr>
      <vt:lpstr>RouterOutlet</vt:lpstr>
      <vt:lpstr>RouterOutlet</vt:lpstr>
      <vt:lpstr>RouterLink</vt:lpstr>
      <vt:lpstr>Router Demo – step 3</vt:lpstr>
      <vt:lpstr>Router Demo – step 4</vt:lpstr>
      <vt:lpstr>Sample Demo</vt:lpstr>
      <vt:lpstr>Form</vt:lpstr>
      <vt:lpstr>Model Class</vt:lpstr>
      <vt:lpstr>WebPage</vt:lpstr>
      <vt:lpstr>Select Option</vt:lpstr>
      <vt:lpstr>Select Option</vt:lpstr>
      <vt:lpstr>Submit Button</vt:lpstr>
      <vt:lpstr>Steps to create a form</vt:lpstr>
      <vt:lpstr>Complete form with supporting classes</vt:lpstr>
      <vt:lpstr>Form component demo</vt:lpstr>
      <vt:lpstr>Recollect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hexaware template</dc:title>
  <dc:creator>UmamaheswariA@hexaware.com</dc:creator>
  <cp:lastModifiedBy>Babu Duraiswamy</cp:lastModifiedBy>
  <cp:revision>682</cp:revision>
  <dcterms:created xsi:type="dcterms:W3CDTF">2014-11-02T05:32:32Z</dcterms:created>
  <dcterms:modified xsi:type="dcterms:W3CDTF">2017-12-11T06:22:59Z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0x01010067163A7C67960D459857136DA7ADCE54</vt:lpwstr>
  </property>
</Properties>
</file>

<file path=docProps/thumbnail.jpeg>
</file>